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780d08f7914d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36cac84b10486f"/>
  </p:sldMasterIdLst>
  <p:sldIdLst>
    <p:sldId xmlns:r="http://schemas.openxmlformats.org/officeDocument/2006/relationships" id="256" r:id="R333233c83a8145e5"/>
    <p:sldId xmlns:r="http://schemas.openxmlformats.org/officeDocument/2006/relationships" id="257" r:id="Re17d2caf9cd045fe"/>
    <p:sldId xmlns:r="http://schemas.openxmlformats.org/officeDocument/2006/relationships" id="258" r:id="Rb494dac3805f48af"/>
    <p:sldId xmlns:r="http://schemas.openxmlformats.org/officeDocument/2006/relationships" id="259" r:id="R1a5eabc92fbc41ef"/>
    <p:sldId xmlns:r="http://schemas.openxmlformats.org/officeDocument/2006/relationships" id="260" r:id="R8e7ac3166fd84073"/>
    <p:sldId xmlns:r="http://schemas.openxmlformats.org/officeDocument/2006/relationships" id="261" r:id="Reae0394778a848c7"/>
    <p:sldId xmlns:r="http://schemas.openxmlformats.org/officeDocument/2006/relationships" id="262" r:id="R168ba5ef145946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6cac84b10486f" /><Relationship Type="http://schemas.openxmlformats.org/officeDocument/2006/relationships/slide" Target="/ppt/slides/slide1.xml" Id="R333233c83a8145e5" /><Relationship Type="http://schemas.openxmlformats.org/officeDocument/2006/relationships/slide" Target="/ppt/slides/slide2.xml" Id="Re17d2caf9cd045fe" /><Relationship Type="http://schemas.openxmlformats.org/officeDocument/2006/relationships/slide" Target="/ppt/slides/slide3.xml" Id="Rb494dac3805f48af" /><Relationship Type="http://schemas.openxmlformats.org/officeDocument/2006/relationships/slide" Target="/ppt/slides/slide4.xml" Id="R1a5eabc92fbc41ef" /><Relationship Type="http://schemas.openxmlformats.org/officeDocument/2006/relationships/slide" Target="/ppt/slides/slide5.xml" Id="R8e7ac3166fd84073" /><Relationship Type="http://schemas.openxmlformats.org/officeDocument/2006/relationships/slide" Target="/ppt/slides/slide6.xml" Id="Reae0394778a848c7" /><Relationship Type="http://schemas.openxmlformats.org/officeDocument/2006/relationships/slide" Target="/ppt/slides/slide7.xml" Id="R168ba5ef145946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e8216e56db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d300f6fd747de" /><Relationship Type="http://schemas.openxmlformats.org/officeDocument/2006/relationships/theme" Target="/ppt/slideMasters/theme/theme1.xml" Id="R35317c52cb4f40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bd300f6fd747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5eb504a674b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6ca638b9141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c2229337345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e7d42b46744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74977497b44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a69c7b65640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6eff5d6bb44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ELMAR SVENDSEN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ELMAR SVENDSEN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58 302 208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−1 538 089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−741 214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14 803 738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33 797 742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KVALFORS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GRETA KVALFORS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SVENDSEN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SVENDSEN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8657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75171288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post@elmar-svendsen.no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974 418 487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