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bfe7d178a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1c5f42bde14340"/>
  </p:sldMasterIdLst>
  <p:sldIdLst>
    <p:sldId xmlns:r="http://schemas.openxmlformats.org/officeDocument/2006/relationships" id="256" r:id="R11495edfae814fab"/>
    <p:sldId xmlns:r="http://schemas.openxmlformats.org/officeDocument/2006/relationships" id="257" r:id="R817600bd95b647d9"/>
    <p:sldId xmlns:r="http://schemas.openxmlformats.org/officeDocument/2006/relationships" id="258" r:id="R30fd9f7df54f4d67"/>
    <p:sldId xmlns:r="http://schemas.openxmlformats.org/officeDocument/2006/relationships" id="259" r:id="R874eb167758a4eb8"/>
    <p:sldId xmlns:r="http://schemas.openxmlformats.org/officeDocument/2006/relationships" id="260" r:id="R9dfedee5a10846c2"/>
    <p:sldId xmlns:r="http://schemas.openxmlformats.org/officeDocument/2006/relationships" id="261" r:id="Rdb3d556e18004331"/>
    <p:sldId xmlns:r="http://schemas.openxmlformats.org/officeDocument/2006/relationships" id="262" r:id="Rf07291832674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c5f42bde14340" /><Relationship Type="http://schemas.openxmlformats.org/officeDocument/2006/relationships/slide" Target="/ppt/slides/slide1.xml" Id="R11495edfae814fab" /><Relationship Type="http://schemas.openxmlformats.org/officeDocument/2006/relationships/slide" Target="/ppt/slides/slide2.xml" Id="R817600bd95b647d9" /><Relationship Type="http://schemas.openxmlformats.org/officeDocument/2006/relationships/slide" Target="/ppt/slides/slide3.xml" Id="R30fd9f7df54f4d67" /><Relationship Type="http://schemas.openxmlformats.org/officeDocument/2006/relationships/slide" Target="/ppt/slides/slide4.xml" Id="R874eb167758a4eb8" /><Relationship Type="http://schemas.openxmlformats.org/officeDocument/2006/relationships/slide" Target="/ppt/slides/slide5.xml" Id="R9dfedee5a10846c2" /><Relationship Type="http://schemas.openxmlformats.org/officeDocument/2006/relationships/slide" Target="/ppt/slides/slide6.xml" Id="Rdb3d556e18004331" /><Relationship Type="http://schemas.openxmlformats.org/officeDocument/2006/relationships/slide" Target="/ppt/slides/slide7.xml" Id="Rf07291832674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f685c7a5b47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9cf5c046648aa" /><Relationship Type="http://schemas.openxmlformats.org/officeDocument/2006/relationships/theme" Target="/ppt/slideMasters/theme/theme1.xml" Id="R02796ef1c3d34a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b9cf5c046648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5a8d0dcf844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7df63ec9c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612dd379c42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9155796c1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0d56b7ead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3a9e6e4f049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dd976a25c41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GENERAL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31 819 661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WIDAR FURULUND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33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