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2a9d9a840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e9abeb2d84dbc"/>
  </p:sldMasterIdLst>
  <p:sldIdLst>
    <p:sldId xmlns:r="http://schemas.openxmlformats.org/officeDocument/2006/relationships" id="256" r:id="R7b4c84fca6b54ec7"/>
    <p:sldId xmlns:r="http://schemas.openxmlformats.org/officeDocument/2006/relationships" id="257" r:id="R34cef5105774490f"/>
    <p:sldId xmlns:r="http://schemas.openxmlformats.org/officeDocument/2006/relationships" id="258" r:id="Rb960bbf12870428c"/>
    <p:sldId xmlns:r="http://schemas.openxmlformats.org/officeDocument/2006/relationships" id="259" r:id="R4d5a15ee4a5742c6"/>
    <p:sldId xmlns:r="http://schemas.openxmlformats.org/officeDocument/2006/relationships" id="260" r:id="R2fad6947f0de49da"/>
    <p:sldId xmlns:r="http://schemas.openxmlformats.org/officeDocument/2006/relationships" id="261" r:id="R3f07f94a9b3a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e9abeb2d84dbc" /><Relationship Type="http://schemas.openxmlformats.org/officeDocument/2006/relationships/slide" Target="/ppt/slides/slide1.xml" Id="R7b4c84fca6b54ec7" /><Relationship Type="http://schemas.openxmlformats.org/officeDocument/2006/relationships/slide" Target="/ppt/slides/slide2.xml" Id="R34cef5105774490f" /><Relationship Type="http://schemas.openxmlformats.org/officeDocument/2006/relationships/slide" Target="/ppt/slides/slide3.xml" Id="Rb960bbf12870428c" /><Relationship Type="http://schemas.openxmlformats.org/officeDocument/2006/relationships/slide" Target="/ppt/slides/slide4.xml" Id="R4d5a15ee4a5742c6" /><Relationship Type="http://schemas.openxmlformats.org/officeDocument/2006/relationships/slide" Target="/ppt/slides/slide5.xml" Id="R2fad6947f0de49da" /><Relationship Type="http://schemas.openxmlformats.org/officeDocument/2006/relationships/slide" Target="/ppt/slides/slide6.xml" Id="R3f07f94a9b3a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ebf2b6b2c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65c0c8d7e4843" /><Relationship Type="http://schemas.openxmlformats.org/officeDocument/2006/relationships/theme" Target="/ppt/slideMasters/theme/theme1.xml" Id="R69fd1cfe1818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65c0c8d7e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56a8c319e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79462cbcd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38fba248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7dfebd08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b879af0b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27dac418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