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0c2fd6b3d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89e4bba8244b4"/>
  </p:sldMasterIdLst>
  <p:sldIdLst>
    <p:sldId xmlns:r="http://schemas.openxmlformats.org/officeDocument/2006/relationships" id="256" r:id="R4a9800a76ce74df3"/>
    <p:sldId xmlns:r="http://schemas.openxmlformats.org/officeDocument/2006/relationships" id="257" r:id="R9104ff3c11934e63"/>
    <p:sldId xmlns:r="http://schemas.openxmlformats.org/officeDocument/2006/relationships" id="258" r:id="Re1bce3ad08cc46f7"/>
    <p:sldId xmlns:r="http://schemas.openxmlformats.org/officeDocument/2006/relationships" id="259" r:id="R8f7499eea8e54bda"/>
    <p:sldId xmlns:r="http://schemas.openxmlformats.org/officeDocument/2006/relationships" id="260" r:id="R0e39e96a07e14c89"/>
    <p:sldId xmlns:r="http://schemas.openxmlformats.org/officeDocument/2006/relationships" id="261" r:id="R60960a94cfbf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89e4bba8244b4" /><Relationship Type="http://schemas.openxmlformats.org/officeDocument/2006/relationships/slide" Target="/ppt/slides/slide1.xml" Id="R4a9800a76ce74df3" /><Relationship Type="http://schemas.openxmlformats.org/officeDocument/2006/relationships/slide" Target="/ppt/slides/slide2.xml" Id="R9104ff3c11934e63" /><Relationship Type="http://schemas.openxmlformats.org/officeDocument/2006/relationships/slide" Target="/ppt/slides/slide3.xml" Id="Re1bce3ad08cc46f7" /><Relationship Type="http://schemas.openxmlformats.org/officeDocument/2006/relationships/slide" Target="/ppt/slides/slide4.xml" Id="R8f7499eea8e54bda" /><Relationship Type="http://schemas.openxmlformats.org/officeDocument/2006/relationships/slide" Target="/ppt/slides/slide5.xml" Id="R0e39e96a07e14c89" /><Relationship Type="http://schemas.openxmlformats.org/officeDocument/2006/relationships/slide" Target="/ppt/slides/slide6.xml" Id="R60960a94cfbf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6d05ee1ac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416f76fb4db8" /><Relationship Type="http://schemas.openxmlformats.org/officeDocument/2006/relationships/theme" Target="/ppt/slideMasters/theme/theme1.xml" Id="R82bee9d276f8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6416f76fb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c0864e413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442fbfee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f19f31fae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0dfaa144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24a442773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eec3ba25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