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89021932e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c47ca79694ae7"/>
  </p:sldMasterIdLst>
  <p:sldIdLst>
    <p:sldId xmlns:r="http://schemas.openxmlformats.org/officeDocument/2006/relationships" id="256" r:id="Rb9b49ffffdd24aa7"/>
    <p:sldId xmlns:r="http://schemas.openxmlformats.org/officeDocument/2006/relationships" id="257" r:id="R22c57413d6084aa7"/>
    <p:sldId xmlns:r="http://schemas.openxmlformats.org/officeDocument/2006/relationships" id="258" r:id="Rf5a2d63af2d6410d"/>
    <p:sldId xmlns:r="http://schemas.openxmlformats.org/officeDocument/2006/relationships" id="259" r:id="R84334045c68e4278"/>
    <p:sldId xmlns:r="http://schemas.openxmlformats.org/officeDocument/2006/relationships" id="260" r:id="Rf968bee19c724f1c"/>
    <p:sldId xmlns:r="http://schemas.openxmlformats.org/officeDocument/2006/relationships" id="261" r:id="R83ac52c6b2ae48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c47ca79694ae7" /><Relationship Type="http://schemas.openxmlformats.org/officeDocument/2006/relationships/slide" Target="/ppt/slides/slide1.xml" Id="Rb9b49ffffdd24aa7" /><Relationship Type="http://schemas.openxmlformats.org/officeDocument/2006/relationships/slide" Target="/ppt/slides/slide2.xml" Id="R22c57413d6084aa7" /><Relationship Type="http://schemas.openxmlformats.org/officeDocument/2006/relationships/slide" Target="/ppt/slides/slide3.xml" Id="Rf5a2d63af2d6410d" /><Relationship Type="http://schemas.openxmlformats.org/officeDocument/2006/relationships/slide" Target="/ppt/slides/slide4.xml" Id="R84334045c68e4278" /><Relationship Type="http://schemas.openxmlformats.org/officeDocument/2006/relationships/slide" Target="/ppt/slides/slide5.xml" Id="Rf968bee19c724f1c" /><Relationship Type="http://schemas.openxmlformats.org/officeDocument/2006/relationships/slide" Target="/ppt/slides/slide6.xml" Id="R83ac52c6b2ae48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9c2fbb041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3f83dc47740d2" /><Relationship Type="http://schemas.openxmlformats.org/officeDocument/2006/relationships/theme" Target="/ppt/slideMasters/theme/theme1.xml" Id="R8cc99c9fd777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3f83dc477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ff28a5914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56485836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5903129a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67a9bbbd9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73741d9e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643ca79c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