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de6a1d2d53405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6aa467eaa0046ce"/>
  </p:sldMasterIdLst>
  <p:sldIdLst>
    <p:sldId xmlns:r="http://schemas.openxmlformats.org/officeDocument/2006/relationships" id="256" r:id="Rbd4d1bacd4d44cd7"/>
    <p:sldId xmlns:r="http://schemas.openxmlformats.org/officeDocument/2006/relationships" id="257" r:id="R0bbcafc0474a4336"/>
    <p:sldId xmlns:r="http://schemas.openxmlformats.org/officeDocument/2006/relationships" id="258" r:id="Rcaea63ee3ff74d4e"/>
    <p:sldId xmlns:r="http://schemas.openxmlformats.org/officeDocument/2006/relationships" id="259" r:id="R539268aebe054bf9"/>
    <p:sldId xmlns:r="http://schemas.openxmlformats.org/officeDocument/2006/relationships" id="260" r:id="R51ea2556a2694239"/>
    <p:sldId xmlns:r="http://schemas.openxmlformats.org/officeDocument/2006/relationships" id="261" r:id="R690b624dc6e24db6"/>
    <p:sldId xmlns:r="http://schemas.openxmlformats.org/officeDocument/2006/relationships" id="262" r:id="R6029ae38b8524c6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6aa467eaa0046ce" /><Relationship Type="http://schemas.openxmlformats.org/officeDocument/2006/relationships/slide" Target="/ppt/slides/slide1.xml" Id="Rbd4d1bacd4d44cd7" /><Relationship Type="http://schemas.openxmlformats.org/officeDocument/2006/relationships/slide" Target="/ppt/slides/slide2.xml" Id="R0bbcafc0474a4336" /><Relationship Type="http://schemas.openxmlformats.org/officeDocument/2006/relationships/slide" Target="/ppt/slides/slide3.xml" Id="Rcaea63ee3ff74d4e" /><Relationship Type="http://schemas.openxmlformats.org/officeDocument/2006/relationships/slide" Target="/ppt/slides/slide4.xml" Id="R539268aebe054bf9" /><Relationship Type="http://schemas.openxmlformats.org/officeDocument/2006/relationships/slide" Target="/ppt/slides/slide5.xml" Id="R51ea2556a2694239" /><Relationship Type="http://schemas.openxmlformats.org/officeDocument/2006/relationships/slide" Target="/ppt/slides/slide6.xml" Id="R690b624dc6e24db6" /><Relationship Type="http://schemas.openxmlformats.org/officeDocument/2006/relationships/slide" Target="/ppt/slides/slide7.xml" Id="R6029ae38b8524c6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e7f2f5988740c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8c5411c7734573" /><Relationship Type="http://schemas.openxmlformats.org/officeDocument/2006/relationships/theme" Target="/ppt/slideMasters/theme/theme1.xml" Id="R15c73314d9ad48e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a8c5411c773457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bc3f68e0ce41b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df9ed0a9b44f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6e38cdc04b449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bb4f73e83f4cc7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35e5d03a21a4e9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82ed46ea3fc454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5a1c02f53a4d3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CFO FOR HIRE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CFO FOR HIRE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2 822 858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1 689 898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1 647 017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9 672 277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11 976 533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STIG JARLE PETTERSEN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Lillogata 5M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90 96 03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974 414 287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CFO FOR HIRE AS</a:t>
            </a:r>
          </a:p>
        </p:txBody>
      </p:sp>
    </p:spTree>
  </p:cSld>
  <p:clrMapOvr>
    <a:masterClrMapping xmlns:a="http://schemas.openxmlformats.org/drawingml/2006/main"/>
  </p:clrMapOvr>
</p:sld>
</file>