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1b3067388444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7c1591334742fc"/>
  </p:sldMasterIdLst>
  <p:sldIdLst>
    <p:sldId xmlns:r="http://schemas.openxmlformats.org/officeDocument/2006/relationships" id="256" r:id="Rc153afd2d7954e87"/>
    <p:sldId xmlns:r="http://schemas.openxmlformats.org/officeDocument/2006/relationships" id="257" r:id="R91b3e0e0d58044f5"/>
    <p:sldId xmlns:r="http://schemas.openxmlformats.org/officeDocument/2006/relationships" id="258" r:id="Rb108aad58aeb467d"/>
    <p:sldId xmlns:r="http://schemas.openxmlformats.org/officeDocument/2006/relationships" id="259" r:id="R51f763c5122d4368"/>
    <p:sldId xmlns:r="http://schemas.openxmlformats.org/officeDocument/2006/relationships" id="260" r:id="R81fbe2ca1ae14e78"/>
    <p:sldId xmlns:r="http://schemas.openxmlformats.org/officeDocument/2006/relationships" id="261" r:id="Rdb5b6b0448c54e9b"/>
    <p:sldId xmlns:r="http://schemas.openxmlformats.org/officeDocument/2006/relationships" id="262" r:id="R96f5ad1cf32343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7c1591334742fc" /><Relationship Type="http://schemas.openxmlformats.org/officeDocument/2006/relationships/slide" Target="/ppt/slides/slide1.xml" Id="Rc153afd2d7954e87" /><Relationship Type="http://schemas.openxmlformats.org/officeDocument/2006/relationships/slide" Target="/ppt/slides/slide2.xml" Id="R91b3e0e0d58044f5" /><Relationship Type="http://schemas.openxmlformats.org/officeDocument/2006/relationships/slide" Target="/ppt/slides/slide3.xml" Id="Rb108aad58aeb467d" /><Relationship Type="http://schemas.openxmlformats.org/officeDocument/2006/relationships/slide" Target="/ppt/slides/slide4.xml" Id="R51f763c5122d4368" /><Relationship Type="http://schemas.openxmlformats.org/officeDocument/2006/relationships/slide" Target="/ppt/slides/slide5.xml" Id="R81fbe2ca1ae14e78" /><Relationship Type="http://schemas.openxmlformats.org/officeDocument/2006/relationships/slide" Target="/ppt/slides/slide6.xml" Id="Rdb5b6b0448c54e9b" /><Relationship Type="http://schemas.openxmlformats.org/officeDocument/2006/relationships/slide" Target="/ppt/slides/slide7.xml" Id="R96f5ad1cf32343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dbccdb8ff942d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725675e17b4a0e" /><Relationship Type="http://schemas.openxmlformats.org/officeDocument/2006/relationships/theme" Target="/ppt/slideMasters/theme/theme1.xml" Id="R7e29ce7a752f49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b725675e17b4a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3454d2e59e47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ab853fd4244a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f574892c6540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8e4f3808704d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7321e8d26049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26757f0e164c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3233398f8942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DSN ENTREPRENØR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DSN ENTREPRENØR AS ble etablert [år] og holder til i Svolvær.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100 587 867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9 340 188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7 542 302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14 867 247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46 987 713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DSN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 11 Osan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8300 Svolvær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76 06 85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firmapost@dsn-as.no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www.dsn-as.no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974 397 900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DSN ENTREPRENØR AS</a:t>
            </a:r>
          </a:p>
        </p:txBody>
      </p:sp>
    </p:spTree>
  </p:cSld>
  <p:clrMapOvr>
    <a:masterClrMapping xmlns:a="http://schemas.openxmlformats.org/drawingml/2006/main"/>
  </p:clrMapOvr>
</p:sld>
</file>