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1b8b453d0db44d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f2cfe98efff4b3d"/>
  </p:sldMasterIdLst>
  <p:sldIdLst>
    <p:sldId xmlns:r="http://schemas.openxmlformats.org/officeDocument/2006/relationships" id="256" r:id="R41513b135fc344f7"/>
    <p:sldId xmlns:r="http://schemas.openxmlformats.org/officeDocument/2006/relationships" id="257" r:id="R3bcc9e46bb4a4c50"/>
    <p:sldId xmlns:r="http://schemas.openxmlformats.org/officeDocument/2006/relationships" id="258" r:id="R6e221f998caa4413"/>
    <p:sldId xmlns:r="http://schemas.openxmlformats.org/officeDocument/2006/relationships" id="259" r:id="Rc8a6f36930dc421e"/>
    <p:sldId xmlns:r="http://schemas.openxmlformats.org/officeDocument/2006/relationships" id="260" r:id="Rbae37212300643d6"/>
    <p:sldId xmlns:r="http://schemas.openxmlformats.org/officeDocument/2006/relationships" id="261" r:id="R937b154897a5452b"/>
    <p:sldId xmlns:r="http://schemas.openxmlformats.org/officeDocument/2006/relationships" id="262" r:id="Rf803614f5e22469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f2cfe98efff4b3d" /><Relationship Type="http://schemas.openxmlformats.org/officeDocument/2006/relationships/slide" Target="/ppt/slides/slide1.xml" Id="R41513b135fc344f7" /><Relationship Type="http://schemas.openxmlformats.org/officeDocument/2006/relationships/slide" Target="/ppt/slides/slide2.xml" Id="R3bcc9e46bb4a4c50" /><Relationship Type="http://schemas.openxmlformats.org/officeDocument/2006/relationships/slide" Target="/ppt/slides/slide3.xml" Id="R6e221f998caa4413" /><Relationship Type="http://schemas.openxmlformats.org/officeDocument/2006/relationships/slide" Target="/ppt/slides/slide4.xml" Id="Rc8a6f36930dc421e" /><Relationship Type="http://schemas.openxmlformats.org/officeDocument/2006/relationships/slide" Target="/ppt/slides/slide5.xml" Id="Rbae37212300643d6" /><Relationship Type="http://schemas.openxmlformats.org/officeDocument/2006/relationships/slide" Target="/ppt/slides/slide6.xml" Id="R937b154897a5452b" /><Relationship Type="http://schemas.openxmlformats.org/officeDocument/2006/relationships/slide" Target="/ppt/slides/slide7.xml" Id="Rf803614f5e22469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d84cae05e304fe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b0c361f0a74ad4" /><Relationship Type="http://schemas.openxmlformats.org/officeDocument/2006/relationships/theme" Target="/ppt/slideMasters/theme/theme1.xml" Id="R134cc038c0e848b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9b0c361f0a74ad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bb3c2ad3dd4f6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6ae5f9101b4b8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302b2e7ca7483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319d6822134f8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984ffb64a7449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9f9eddbf88457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70ba7a72144c4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BRYGGA MAT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BRYGGA MAT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BRYGGA MAT AS ble etablert [år] og holder til i Son.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BRYGGA MAT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BRYGGA MAT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BRYGGA MAT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88 886 787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4 995 625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4 071 042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2 926 330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12 973 727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BRYGGA MAT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SON HOLDING AS  –  65,0 %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NG KIWI ØST AS  –  35,0 %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BRYGGA MAT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Havnegata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1555 Son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64959370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974 389 894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BRYGGA MAT AS</a:t>
            </a:r>
          </a:p>
        </p:txBody>
      </p:sp>
    </p:spTree>
  </p:cSld>
  <p:clrMapOvr>
    <a:masterClrMapping xmlns:a="http://schemas.openxmlformats.org/drawingml/2006/main"/>
  </p:clrMapOvr>
</p:sld>
</file>