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0b86dbd2cf4f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57ca733473438a"/>
  </p:sldMasterIdLst>
  <p:sldIdLst>
    <p:sldId xmlns:r="http://schemas.openxmlformats.org/officeDocument/2006/relationships" id="256" r:id="Re18484de7a3a4867"/>
    <p:sldId xmlns:r="http://schemas.openxmlformats.org/officeDocument/2006/relationships" id="257" r:id="R299c70bc17d74a9e"/>
    <p:sldId xmlns:r="http://schemas.openxmlformats.org/officeDocument/2006/relationships" id="258" r:id="R94541511f6214d6e"/>
    <p:sldId xmlns:r="http://schemas.openxmlformats.org/officeDocument/2006/relationships" id="259" r:id="Rc5e9ca4a05574cd7"/>
    <p:sldId xmlns:r="http://schemas.openxmlformats.org/officeDocument/2006/relationships" id="260" r:id="R2d31f79995504f82"/>
    <p:sldId xmlns:r="http://schemas.openxmlformats.org/officeDocument/2006/relationships" id="261" r:id="Rfd54d9c54d464568"/>
    <p:sldId xmlns:r="http://schemas.openxmlformats.org/officeDocument/2006/relationships" id="262" r:id="R50ff92b1bf6548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57ca733473438a" /><Relationship Type="http://schemas.openxmlformats.org/officeDocument/2006/relationships/slide" Target="/ppt/slides/slide1.xml" Id="Re18484de7a3a4867" /><Relationship Type="http://schemas.openxmlformats.org/officeDocument/2006/relationships/slide" Target="/ppt/slides/slide2.xml" Id="R299c70bc17d74a9e" /><Relationship Type="http://schemas.openxmlformats.org/officeDocument/2006/relationships/slide" Target="/ppt/slides/slide3.xml" Id="R94541511f6214d6e" /><Relationship Type="http://schemas.openxmlformats.org/officeDocument/2006/relationships/slide" Target="/ppt/slides/slide4.xml" Id="Rc5e9ca4a05574cd7" /><Relationship Type="http://schemas.openxmlformats.org/officeDocument/2006/relationships/slide" Target="/ppt/slides/slide5.xml" Id="R2d31f79995504f82" /><Relationship Type="http://schemas.openxmlformats.org/officeDocument/2006/relationships/slide" Target="/ppt/slides/slide6.xml" Id="Rfd54d9c54d464568" /><Relationship Type="http://schemas.openxmlformats.org/officeDocument/2006/relationships/slide" Target="/ppt/slides/slide7.xml" Id="R50ff92b1bf6548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ae93a17964b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27538aadb4824" /><Relationship Type="http://schemas.openxmlformats.org/officeDocument/2006/relationships/theme" Target="/ppt/slideMasters/theme/theme1.xml" Id="R97b53d1286dc45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327538aadb48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75d957de64b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bc5e5569f42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f7ac87d6e46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604589fa646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0970b9d6749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46156411d40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59ca15c7546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MUNOZ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MUNOZ HOLDING AS ble etablert [år] og holder til i Sveio.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−1 067 125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8 264 387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8 306 672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FRANCISCO MUNOZ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Rophusvegen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5550 Sveio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974 385 732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