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1e890f859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cbafbb9ff492e"/>
  </p:sldMasterIdLst>
  <p:sldIdLst>
    <p:sldId xmlns:r="http://schemas.openxmlformats.org/officeDocument/2006/relationships" id="256" r:id="R880950c8e05947a2"/>
    <p:sldId xmlns:r="http://schemas.openxmlformats.org/officeDocument/2006/relationships" id="257" r:id="R66bd4f6cff1f405e"/>
    <p:sldId xmlns:r="http://schemas.openxmlformats.org/officeDocument/2006/relationships" id="258" r:id="R2970e9db183b4205"/>
    <p:sldId xmlns:r="http://schemas.openxmlformats.org/officeDocument/2006/relationships" id="259" r:id="R303c3f4f18084239"/>
    <p:sldId xmlns:r="http://schemas.openxmlformats.org/officeDocument/2006/relationships" id="260" r:id="R7576de849233439b"/>
    <p:sldId xmlns:r="http://schemas.openxmlformats.org/officeDocument/2006/relationships" id="261" r:id="Re55c9e71eb1f44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cbafbb9ff492e" /><Relationship Type="http://schemas.openxmlformats.org/officeDocument/2006/relationships/slide" Target="/ppt/slides/slide1.xml" Id="R880950c8e05947a2" /><Relationship Type="http://schemas.openxmlformats.org/officeDocument/2006/relationships/slide" Target="/ppt/slides/slide2.xml" Id="R66bd4f6cff1f405e" /><Relationship Type="http://schemas.openxmlformats.org/officeDocument/2006/relationships/slide" Target="/ppt/slides/slide3.xml" Id="R2970e9db183b4205" /><Relationship Type="http://schemas.openxmlformats.org/officeDocument/2006/relationships/slide" Target="/ppt/slides/slide4.xml" Id="R303c3f4f18084239" /><Relationship Type="http://schemas.openxmlformats.org/officeDocument/2006/relationships/slide" Target="/ppt/slides/slide5.xml" Id="R7576de849233439b" /><Relationship Type="http://schemas.openxmlformats.org/officeDocument/2006/relationships/slide" Target="/ppt/slides/slide6.xml" Id="Re55c9e71eb1f44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2c4838ebd4e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7b64c0d7942da" /><Relationship Type="http://schemas.openxmlformats.org/officeDocument/2006/relationships/theme" Target="/ppt/slideMasters/theme/theme1.xml" Id="R85a629f84ca345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27b64c0d7942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51cdc278045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1c387d0d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b4ea765fd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150914c17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f2ca0a92944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2a1d315ec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SECURA EIENDOM ANS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SECURA EIENDOM ANS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−1 001 920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5 285 389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5 382 196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ragnar@rsconsult.no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974 356 953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SECURA EIENDOM ANS</a:t>
            </a:r>
          </a:p>
        </p:txBody>
      </p:sp>
    </p:spTree>
  </p:cSld>
  <p:clrMapOvr>
    <a:masterClrMapping xmlns:a="http://schemas.openxmlformats.org/drawingml/2006/main"/>
  </p:clrMapOvr>
</p:sld>
</file>