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f0ad3dcd3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329154369447b"/>
  </p:sldMasterIdLst>
  <p:sldIdLst>
    <p:sldId xmlns:r="http://schemas.openxmlformats.org/officeDocument/2006/relationships" id="256" r:id="R4db44d6e12f447ae"/>
    <p:sldId xmlns:r="http://schemas.openxmlformats.org/officeDocument/2006/relationships" id="257" r:id="R2387863d66e44652"/>
    <p:sldId xmlns:r="http://schemas.openxmlformats.org/officeDocument/2006/relationships" id="258" r:id="R6241c82020c44bfd"/>
    <p:sldId xmlns:r="http://schemas.openxmlformats.org/officeDocument/2006/relationships" id="259" r:id="Rb0f0a14343394521"/>
    <p:sldId xmlns:r="http://schemas.openxmlformats.org/officeDocument/2006/relationships" id="260" r:id="R13183b93c61643fc"/>
    <p:sldId xmlns:r="http://schemas.openxmlformats.org/officeDocument/2006/relationships" id="261" r:id="R77f6d628af20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329154369447b" /><Relationship Type="http://schemas.openxmlformats.org/officeDocument/2006/relationships/slide" Target="/ppt/slides/slide1.xml" Id="R4db44d6e12f447ae" /><Relationship Type="http://schemas.openxmlformats.org/officeDocument/2006/relationships/slide" Target="/ppt/slides/slide2.xml" Id="R2387863d66e44652" /><Relationship Type="http://schemas.openxmlformats.org/officeDocument/2006/relationships/slide" Target="/ppt/slides/slide3.xml" Id="R6241c82020c44bfd" /><Relationship Type="http://schemas.openxmlformats.org/officeDocument/2006/relationships/slide" Target="/ppt/slides/slide4.xml" Id="Rb0f0a14343394521" /><Relationship Type="http://schemas.openxmlformats.org/officeDocument/2006/relationships/slide" Target="/ppt/slides/slide5.xml" Id="R13183b93c61643fc" /><Relationship Type="http://schemas.openxmlformats.org/officeDocument/2006/relationships/slide" Target="/ppt/slides/slide6.xml" Id="R77f6d628af20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cdf6a53a0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40522a69641cf" /><Relationship Type="http://schemas.openxmlformats.org/officeDocument/2006/relationships/theme" Target="/ppt/slideMasters/theme/theme1.xml" Id="R55ff05408f3f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40522a696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9b75d22c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d2678dbec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386abe69a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b7722d5e8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a6bb29f4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4a3b31cd8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SECURA EIENDOM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ragnar@rsconsult.no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974 356 953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