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0bc4240474c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4e7285667408c"/>
  </p:sldMasterIdLst>
  <p:sldIdLst>
    <p:sldId xmlns:r="http://schemas.openxmlformats.org/officeDocument/2006/relationships" id="256" r:id="R3649a781459244f3"/>
    <p:sldId xmlns:r="http://schemas.openxmlformats.org/officeDocument/2006/relationships" id="257" r:id="R1561cc9225954afb"/>
    <p:sldId xmlns:r="http://schemas.openxmlformats.org/officeDocument/2006/relationships" id="258" r:id="Rc9939676578c405c"/>
    <p:sldId xmlns:r="http://schemas.openxmlformats.org/officeDocument/2006/relationships" id="259" r:id="Reeee34f61c594a2a"/>
    <p:sldId xmlns:r="http://schemas.openxmlformats.org/officeDocument/2006/relationships" id="260" r:id="Re2d5818c05b04546"/>
    <p:sldId xmlns:r="http://schemas.openxmlformats.org/officeDocument/2006/relationships" id="261" r:id="R7024821f84394cc3"/>
    <p:sldId xmlns:r="http://schemas.openxmlformats.org/officeDocument/2006/relationships" id="262" r:id="R061f7224b59e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4e7285667408c" /><Relationship Type="http://schemas.openxmlformats.org/officeDocument/2006/relationships/slide" Target="/ppt/slides/slide1.xml" Id="R3649a781459244f3" /><Relationship Type="http://schemas.openxmlformats.org/officeDocument/2006/relationships/slide" Target="/ppt/slides/slide2.xml" Id="R1561cc9225954afb" /><Relationship Type="http://schemas.openxmlformats.org/officeDocument/2006/relationships/slide" Target="/ppt/slides/slide3.xml" Id="Rc9939676578c405c" /><Relationship Type="http://schemas.openxmlformats.org/officeDocument/2006/relationships/slide" Target="/ppt/slides/slide4.xml" Id="Reeee34f61c594a2a" /><Relationship Type="http://schemas.openxmlformats.org/officeDocument/2006/relationships/slide" Target="/ppt/slides/slide5.xml" Id="Re2d5818c05b04546" /><Relationship Type="http://schemas.openxmlformats.org/officeDocument/2006/relationships/slide" Target="/ppt/slides/slide6.xml" Id="R7024821f84394cc3" /><Relationship Type="http://schemas.openxmlformats.org/officeDocument/2006/relationships/slide" Target="/ppt/slides/slide7.xml" Id="R061f7224b59e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5f37e1ec2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537dc93004022" /><Relationship Type="http://schemas.openxmlformats.org/officeDocument/2006/relationships/theme" Target="/ppt/slideMasters/theme/theme1.xml" Id="Rd0bc07befc58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537dc9300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b7c6cce49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e21d0dc40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c9881455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ab92607d5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c980c9c2a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89c24a5d647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e40ff4b9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UNIT ONE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UNIT ONE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−1 138 204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10 220 896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336 302 929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337 046 294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SILSETH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KABESI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TOBESI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974 348 403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ONE EIENDOM AS</a:t>
            </a:r>
          </a:p>
        </p:txBody>
      </p:sp>
    </p:spTree>
  </p:cSld>
  <p:clrMapOvr>
    <a:masterClrMapping xmlns:a="http://schemas.openxmlformats.org/drawingml/2006/main"/>
  </p:clrMapOvr>
</p:sld>
</file>