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6a081a707741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3ac8d854e24efa"/>
  </p:sldMasterIdLst>
  <p:sldIdLst>
    <p:sldId xmlns:r="http://schemas.openxmlformats.org/officeDocument/2006/relationships" id="256" r:id="R8426d63aa39e4913"/>
    <p:sldId xmlns:r="http://schemas.openxmlformats.org/officeDocument/2006/relationships" id="257" r:id="Re60f2a7ee3ef4d42"/>
    <p:sldId xmlns:r="http://schemas.openxmlformats.org/officeDocument/2006/relationships" id="258" r:id="R413652d3e8054d56"/>
    <p:sldId xmlns:r="http://schemas.openxmlformats.org/officeDocument/2006/relationships" id="259" r:id="R88470be91c1d40c2"/>
    <p:sldId xmlns:r="http://schemas.openxmlformats.org/officeDocument/2006/relationships" id="260" r:id="Re2a7f6dc913b41f3"/>
    <p:sldId xmlns:r="http://schemas.openxmlformats.org/officeDocument/2006/relationships" id="261" r:id="R0efdc377a5aa4648"/>
    <p:sldId xmlns:r="http://schemas.openxmlformats.org/officeDocument/2006/relationships" id="262" r:id="R1235db2400f64d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3ac8d854e24efa" /><Relationship Type="http://schemas.openxmlformats.org/officeDocument/2006/relationships/slide" Target="/ppt/slides/slide1.xml" Id="R8426d63aa39e4913" /><Relationship Type="http://schemas.openxmlformats.org/officeDocument/2006/relationships/slide" Target="/ppt/slides/slide2.xml" Id="Re60f2a7ee3ef4d42" /><Relationship Type="http://schemas.openxmlformats.org/officeDocument/2006/relationships/slide" Target="/ppt/slides/slide3.xml" Id="R413652d3e8054d56" /><Relationship Type="http://schemas.openxmlformats.org/officeDocument/2006/relationships/slide" Target="/ppt/slides/slide4.xml" Id="R88470be91c1d40c2" /><Relationship Type="http://schemas.openxmlformats.org/officeDocument/2006/relationships/slide" Target="/ppt/slides/slide5.xml" Id="Re2a7f6dc913b41f3" /><Relationship Type="http://schemas.openxmlformats.org/officeDocument/2006/relationships/slide" Target="/ppt/slides/slide6.xml" Id="R0efdc377a5aa4648" /><Relationship Type="http://schemas.openxmlformats.org/officeDocument/2006/relationships/slide" Target="/ppt/slides/slide7.xml" Id="R1235db2400f64d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a60025368740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a60c48ebe46fa" /><Relationship Type="http://schemas.openxmlformats.org/officeDocument/2006/relationships/theme" Target="/ppt/slideMasters/theme/theme1.xml" Id="R9956c78eeef047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ca60c48ebe46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cf2223c2945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9d898b3e14f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1a1cf01234d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9e42abe5c4e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612eadc8a46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e1028916f47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8d69a606b43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REVISJON AS ble etablert [år] og holder til i Tromsdalen.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6 614 014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418 458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302 939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3 944 283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9020 Tromsdalen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60 06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974 344 432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