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64c987cc11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dd277047694951"/>
  </p:sldMasterIdLst>
  <p:sldIdLst>
    <p:sldId xmlns:r="http://schemas.openxmlformats.org/officeDocument/2006/relationships" id="256" r:id="R4cbb9cfdfb51455c"/>
    <p:sldId xmlns:r="http://schemas.openxmlformats.org/officeDocument/2006/relationships" id="257" r:id="Rea27399cb32d4d7d"/>
    <p:sldId xmlns:r="http://schemas.openxmlformats.org/officeDocument/2006/relationships" id="258" r:id="R92a9d371d95e4604"/>
    <p:sldId xmlns:r="http://schemas.openxmlformats.org/officeDocument/2006/relationships" id="259" r:id="Ra49fc34f52bd4e7c"/>
    <p:sldId xmlns:r="http://schemas.openxmlformats.org/officeDocument/2006/relationships" id="260" r:id="R78dfe33f275f4355"/>
    <p:sldId xmlns:r="http://schemas.openxmlformats.org/officeDocument/2006/relationships" id="261" r:id="R42e489faf8654b45"/>
    <p:sldId xmlns:r="http://schemas.openxmlformats.org/officeDocument/2006/relationships" id="262" r:id="R72b9cbf361c844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d277047694951" /><Relationship Type="http://schemas.openxmlformats.org/officeDocument/2006/relationships/slide" Target="/ppt/slides/slide1.xml" Id="R4cbb9cfdfb51455c" /><Relationship Type="http://schemas.openxmlformats.org/officeDocument/2006/relationships/slide" Target="/ppt/slides/slide2.xml" Id="Rea27399cb32d4d7d" /><Relationship Type="http://schemas.openxmlformats.org/officeDocument/2006/relationships/slide" Target="/ppt/slides/slide3.xml" Id="R92a9d371d95e4604" /><Relationship Type="http://schemas.openxmlformats.org/officeDocument/2006/relationships/slide" Target="/ppt/slides/slide4.xml" Id="Ra49fc34f52bd4e7c" /><Relationship Type="http://schemas.openxmlformats.org/officeDocument/2006/relationships/slide" Target="/ppt/slides/slide5.xml" Id="R78dfe33f275f4355" /><Relationship Type="http://schemas.openxmlformats.org/officeDocument/2006/relationships/slide" Target="/ppt/slides/slide6.xml" Id="R42e489faf8654b45" /><Relationship Type="http://schemas.openxmlformats.org/officeDocument/2006/relationships/slide" Target="/ppt/slides/slide7.xml" Id="R72b9cbf361c844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8609f29a2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7f48af1964019" /><Relationship Type="http://schemas.openxmlformats.org/officeDocument/2006/relationships/theme" Target="/ppt/slideMasters/theme/theme1.xml" Id="R513f55667f0b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7f48af19640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6717f39734b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394d97c10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2a4e9ef3b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4b2d863e0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c2e3d96c9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5886e1fce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8026caa15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JENSEN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MINIPRIS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58 865 071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12 834 843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MAT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HEMSEN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96 80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974 343 096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