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4ccf8b342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32355b3164a84"/>
  </p:sldMasterIdLst>
  <p:sldIdLst>
    <p:sldId xmlns:r="http://schemas.openxmlformats.org/officeDocument/2006/relationships" id="256" r:id="R80bd4828db444972"/>
    <p:sldId xmlns:r="http://schemas.openxmlformats.org/officeDocument/2006/relationships" id="257" r:id="Re5b2ac78f5844fdc"/>
    <p:sldId xmlns:r="http://schemas.openxmlformats.org/officeDocument/2006/relationships" id="258" r:id="R5cef9a5400124133"/>
    <p:sldId xmlns:r="http://schemas.openxmlformats.org/officeDocument/2006/relationships" id="259" r:id="R6d1b9e1b94ad4139"/>
    <p:sldId xmlns:r="http://schemas.openxmlformats.org/officeDocument/2006/relationships" id="260" r:id="Rf74aa24829ef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32355b3164a84" /><Relationship Type="http://schemas.openxmlformats.org/officeDocument/2006/relationships/slide" Target="/ppt/slides/slide1.xml" Id="R80bd4828db444972" /><Relationship Type="http://schemas.openxmlformats.org/officeDocument/2006/relationships/slide" Target="/ppt/slides/slide2.xml" Id="Re5b2ac78f5844fdc" /><Relationship Type="http://schemas.openxmlformats.org/officeDocument/2006/relationships/slide" Target="/ppt/slides/slide3.xml" Id="R5cef9a5400124133" /><Relationship Type="http://schemas.openxmlformats.org/officeDocument/2006/relationships/slide" Target="/ppt/slides/slide4.xml" Id="R6d1b9e1b94ad4139" /><Relationship Type="http://schemas.openxmlformats.org/officeDocument/2006/relationships/slide" Target="/ppt/slides/slide5.xml" Id="Rf74aa24829ef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ee0dfcd3c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2220610b41ca" /><Relationship Type="http://schemas.openxmlformats.org/officeDocument/2006/relationships/theme" Target="/ppt/slideMasters/theme/theme1.xml" Id="R20674a8d867e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a2220610b41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a9c9cf160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f5de83fd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7b45f6dd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2f209dfe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ecd23c24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