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914057bc99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50764baf4247a8"/>
  </p:sldMasterIdLst>
  <p:sldIdLst>
    <p:sldId xmlns:r="http://schemas.openxmlformats.org/officeDocument/2006/relationships" id="256" r:id="R3a2b3015bf7943fc"/>
    <p:sldId xmlns:r="http://schemas.openxmlformats.org/officeDocument/2006/relationships" id="257" r:id="R265b8b48b80d4ff9"/>
    <p:sldId xmlns:r="http://schemas.openxmlformats.org/officeDocument/2006/relationships" id="258" r:id="R813b859e5f9147fa"/>
    <p:sldId xmlns:r="http://schemas.openxmlformats.org/officeDocument/2006/relationships" id="259" r:id="R409384f7d6a143e9"/>
    <p:sldId xmlns:r="http://schemas.openxmlformats.org/officeDocument/2006/relationships" id="260" r:id="R2cb659ffe39b4c7c"/>
    <p:sldId xmlns:r="http://schemas.openxmlformats.org/officeDocument/2006/relationships" id="261" r:id="Rcfafeae175ac48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0764baf4247a8" /><Relationship Type="http://schemas.openxmlformats.org/officeDocument/2006/relationships/slide" Target="/ppt/slides/slide1.xml" Id="R3a2b3015bf7943fc" /><Relationship Type="http://schemas.openxmlformats.org/officeDocument/2006/relationships/slide" Target="/ppt/slides/slide2.xml" Id="R265b8b48b80d4ff9" /><Relationship Type="http://schemas.openxmlformats.org/officeDocument/2006/relationships/slide" Target="/ppt/slides/slide3.xml" Id="R813b859e5f9147fa" /><Relationship Type="http://schemas.openxmlformats.org/officeDocument/2006/relationships/slide" Target="/ppt/slides/slide4.xml" Id="R409384f7d6a143e9" /><Relationship Type="http://schemas.openxmlformats.org/officeDocument/2006/relationships/slide" Target="/ppt/slides/slide5.xml" Id="R2cb659ffe39b4c7c" /><Relationship Type="http://schemas.openxmlformats.org/officeDocument/2006/relationships/slide" Target="/ppt/slides/slide6.xml" Id="Rcfafeae175ac48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ab61bcdf3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08b3a7caf4aed" /><Relationship Type="http://schemas.openxmlformats.org/officeDocument/2006/relationships/theme" Target="/ppt/slideMasters/theme/theme1.xml" Id="Rc47a36e12b88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408b3a7caf4a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21a88e8046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b5a0c6dee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0059f42f14c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0c0a549df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c0191e8024d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3926bd82943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SANDNES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33 54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pensjonskassen@sandnes.kommune.no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974 338 815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KOMMUNALE PENSJONSKASSE</a:t>
            </a:r>
          </a:p>
        </p:txBody>
      </p:sp>
    </p:spTree>
  </p:cSld>
  <p:clrMapOvr>
    <a:masterClrMapping xmlns:a="http://schemas.openxmlformats.org/drawingml/2006/main"/>
  </p:clrMapOvr>
</p:sld>
</file>