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1699ae005347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2ba15f203b481c"/>
  </p:sldMasterIdLst>
  <p:sldIdLst>
    <p:sldId xmlns:r="http://schemas.openxmlformats.org/officeDocument/2006/relationships" id="256" r:id="Rcb889f0b3800400a"/>
    <p:sldId xmlns:r="http://schemas.openxmlformats.org/officeDocument/2006/relationships" id="257" r:id="Re1898416fca54816"/>
    <p:sldId xmlns:r="http://schemas.openxmlformats.org/officeDocument/2006/relationships" id="258" r:id="Rfc3f3e5ac12d4861"/>
    <p:sldId xmlns:r="http://schemas.openxmlformats.org/officeDocument/2006/relationships" id="259" r:id="Rdda9045eda004a7e"/>
    <p:sldId xmlns:r="http://schemas.openxmlformats.org/officeDocument/2006/relationships" id="260" r:id="Rc5b145ffe34d488b"/>
    <p:sldId xmlns:r="http://schemas.openxmlformats.org/officeDocument/2006/relationships" id="261" r:id="R636df68f053f4b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ba15f203b481c" /><Relationship Type="http://schemas.openxmlformats.org/officeDocument/2006/relationships/slide" Target="/ppt/slides/slide1.xml" Id="Rcb889f0b3800400a" /><Relationship Type="http://schemas.openxmlformats.org/officeDocument/2006/relationships/slide" Target="/ppt/slides/slide2.xml" Id="Re1898416fca54816" /><Relationship Type="http://schemas.openxmlformats.org/officeDocument/2006/relationships/slide" Target="/ppt/slides/slide3.xml" Id="Rfc3f3e5ac12d4861" /><Relationship Type="http://schemas.openxmlformats.org/officeDocument/2006/relationships/slide" Target="/ppt/slides/slide4.xml" Id="Rdda9045eda004a7e" /><Relationship Type="http://schemas.openxmlformats.org/officeDocument/2006/relationships/slide" Target="/ppt/slides/slide5.xml" Id="Rc5b145ffe34d488b" /><Relationship Type="http://schemas.openxmlformats.org/officeDocument/2006/relationships/slide" Target="/ppt/slides/slide6.xml" Id="R636df68f053f4b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291ae195a4b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4dde91fb042eb" /><Relationship Type="http://schemas.openxmlformats.org/officeDocument/2006/relationships/theme" Target="/ppt/slideMasters/theme/theme1.xml" Id="R5dc4ffb351d34e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b4dde91fb042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fea6026c74b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8fb123fd449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112f8be684d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bbdc71eda4a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37ff5863240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da9cd789746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FOLKEHJELP HAUGALAND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FOLKEHJELP HAUGALAND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2 284 377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−307 909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9 380 326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9 599 402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nofo@online.no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974 259 966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