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7da9f74ff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bc0b489c24b2b"/>
  </p:sldMasterIdLst>
  <p:sldIdLst>
    <p:sldId xmlns:r="http://schemas.openxmlformats.org/officeDocument/2006/relationships" id="256" r:id="Rc521f58ce41e45ae"/>
    <p:sldId xmlns:r="http://schemas.openxmlformats.org/officeDocument/2006/relationships" id="257" r:id="Rac470e2666ca4546"/>
    <p:sldId xmlns:r="http://schemas.openxmlformats.org/officeDocument/2006/relationships" id="258" r:id="R2185afb651cf45b1"/>
    <p:sldId xmlns:r="http://schemas.openxmlformats.org/officeDocument/2006/relationships" id="259" r:id="R8bbb1d1d9986496c"/>
    <p:sldId xmlns:r="http://schemas.openxmlformats.org/officeDocument/2006/relationships" id="260" r:id="R981ed60db87740ac"/>
    <p:sldId xmlns:r="http://schemas.openxmlformats.org/officeDocument/2006/relationships" id="261" r:id="Rcba93f9f9e5a40a4"/>
    <p:sldId xmlns:r="http://schemas.openxmlformats.org/officeDocument/2006/relationships" id="262" r:id="Re3a91b4894a3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bc0b489c24b2b" /><Relationship Type="http://schemas.openxmlformats.org/officeDocument/2006/relationships/slide" Target="/ppt/slides/slide1.xml" Id="Rc521f58ce41e45ae" /><Relationship Type="http://schemas.openxmlformats.org/officeDocument/2006/relationships/slide" Target="/ppt/slides/slide2.xml" Id="Rac470e2666ca4546" /><Relationship Type="http://schemas.openxmlformats.org/officeDocument/2006/relationships/slide" Target="/ppt/slides/slide3.xml" Id="R2185afb651cf45b1" /><Relationship Type="http://schemas.openxmlformats.org/officeDocument/2006/relationships/slide" Target="/ppt/slides/slide4.xml" Id="R8bbb1d1d9986496c" /><Relationship Type="http://schemas.openxmlformats.org/officeDocument/2006/relationships/slide" Target="/ppt/slides/slide5.xml" Id="R981ed60db87740ac" /><Relationship Type="http://schemas.openxmlformats.org/officeDocument/2006/relationships/slide" Target="/ppt/slides/slide6.xml" Id="Rcba93f9f9e5a40a4" /><Relationship Type="http://schemas.openxmlformats.org/officeDocument/2006/relationships/slide" Target="/ppt/slides/slide7.xml" Id="Re3a91b4894a3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8ee7d0963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c225c5634088" /><Relationship Type="http://schemas.openxmlformats.org/officeDocument/2006/relationships/theme" Target="/ppt/slideMasters/theme/theme1.xml" Id="Ra59ef0ea92f7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0c225c563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6714e33c1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4ef57a5ce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ef42f36c9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f99a30e29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58db500e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78fcb6bdc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ba35e85d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KJØLÅS STANSEKNIVER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KJØLÅS STANSEKNIVER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24 551 985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41 317 166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511 572 551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523 739 173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HÅKON KJØLÅS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01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