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a2797018fb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39aee79fc64edc"/>
  </p:sldMasterIdLst>
  <p:sldIdLst>
    <p:sldId xmlns:r="http://schemas.openxmlformats.org/officeDocument/2006/relationships" id="256" r:id="Rd81d0360e50f4a00"/>
    <p:sldId xmlns:r="http://schemas.openxmlformats.org/officeDocument/2006/relationships" id="257" r:id="R0c2f66a139a34988"/>
    <p:sldId xmlns:r="http://schemas.openxmlformats.org/officeDocument/2006/relationships" id="258" r:id="Rf71701089f1241b0"/>
    <p:sldId xmlns:r="http://schemas.openxmlformats.org/officeDocument/2006/relationships" id="259" r:id="R70780dbd6f9c42da"/>
    <p:sldId xmlns:r="http://schemas.openxmlformats.org/officeDocument/2006/relationships" id="260" r:id="Rc4bc798b1e7640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39aee79fc64edc" /><Relationship Type="http://schemas.openxmlformats.org/officeDocument/2006/relationships/slide" Target="/ppt/slides/slide1.xml" Id="Rd81d0360e50f4a00" /><Relationship Type="http://schemas.openxmlformats.org/officeDocument/2006/relationships/slide" Target="/ppt/slides/slide2.xml" Id="R0c2f66a139a34988" /><Relationship Type="http://schemas.openxmlformats.org/officeDocument/2006/relationships/slide" Target="/ppt/slides/slide3.xml" Id="Rf71701089f1241b0" /><Relationship Type="http://schemas.openxmlformats.org/officeDocument/2006/relationships/slide" Target="/ppt/slides/slide4.xml" Id="R70780dbd6f9c42da" /><Relationship Type="http://schemas.openxmlformats.org/officeDocument/2006/relationships/slide" Target="/ppt/slides/slide5.xml" Id="Rc4bc798b1e7640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48708fb44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9c1b4319c497c" /><Relationship Type="http://schemas.openxmlformats.org/officeDocument/2006/relationships/theme" Target="/ppt/slideMasters/theme/theme1.xml" Id="Ra54a88655dcd45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b9c1b4319c49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93c100746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55dd2591b44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613561f074c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c3ccc9ed3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3607bf906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NORDEA KAPITAL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NORDEA KAPITAL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973 050 982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