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87325d1bf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4a4b37b1ac42f6"/>
  </p:sldMasterIdLst>
  <p:sldIdLst>
    <p:sldId xmlns:r="http://schemas.openxmlformats.org/officeDocument/2006/relationships" id="256" r:id="R118eb4bccec8472d"/>
    <p:sldId xmlns:r="http://schemas.openxmlformats.org/officeDocument/2006/relationships" id="257" r:id="Ra02422a122194cd9"/>
    <p:sldId xmlns:r="http://schemas.openxmlformats.org/officeDocument/2006/relationships" id="258" r:id="R1a60b56a3d4a4edf"/>
    <p:sldId xmlns:r="http://schemas.openxmlformats.org/officeDocument/2006/relationships" id="259" r:id="R7873426893924034"/>
    <p:sldId xmlns:r="http://schemas.openxmlformats.org/officeDocument/2006/relationships" id="260" r:id="Rb78b56709804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a4b37b1ac42f6" /><Relationship Type="http://schemas.openxmlformats.org/officeDocument/2006/relationships/slide" Target="/ppt/slides/slide1.xml" Id="R118eb4bccec8472d" /><Relationship Type="http://schemas.openxmlformats.org/officeDocument/2006/relationships/slide" Target="/ppt/slides/slide2.xml" Id="Ra02422a122194cd9" /><Relationship Type="http://schemas.openxmlformats.org/officeDocument/2006/relationships/slide" Target="/ppt/slides/slide3.xml" Id="R1a60b56a3d4a4edf" /><Relationship Type="http://schemas.openxmlformats.org/officeDocument/2006/relationships/slide" Target="/ppt/slides/slide4.xml" Id="R7873426893924034" /><Relationship Type="http://schemas.openxmlformats.org/officeDocument/2006/relationships/slide" Target="/ppt/slides/slide5.xml" Id="Rb78b56709804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855f0d2bb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af13b9a854b40" /><Relationship Type="http://schemas.openxmlformats.org/officeDocument/2006/relationships/theme" Target="/ppt/slideMasters/theme/theme1.xml" Id="R0c8b0202d240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af13b9a85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b5937718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d24c4b7f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ce675b5b7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9c36026a9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d8c969f4b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