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da688ab2c149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91db627f534241"/>
  </p:sldMasterIdLst>
  <p:sldIdLst>
    <p:sldId xmlns:r="http://schemas.openxmlformats.org/officeDocument/2006/relationships" id="256" r:id="R9e0c51219a9946cf"/>
    <p:sldId xmlns:r="http://schemas.openxmlformats.org/officeDocument/2006/relationships" id="257" r:id="R6d9ea0e4aa2e4971"/>
    <p:sldId xmlns:r="http://schemas.openxmlformats.org/officeDocument/2006/relationships" id="258" r:id="Rb50c4a9cdd364ddf"/>
    <p:sldId xmlns:r="http://schemas.openxmlformats.org/officeDocument/2006/relationships" id="259" r:id="Rf833b5df1c2d4f6f"/>
    <p:sldId xmlns:r="http://schemas.openxmlformats.org/officeDocument/2006/relationships" id="260" r:id="R46c3163cf40d40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1db627f534241" /><Relationship Type="http://schemas.openxmlformats.org/officeDocument/2006/relationships/slide" Target="/ppt/slides/slide1.xml" Id="R9e0c51219a9946cf" /><Relationship Type="http://schemas.openxmlformats.org/officeDocument/2006/relationships/slide" Target="/ppt/slides/slide2.xml" Id="R6d9ea0e4aa2e4971" /><Relationship Type="http://schemas.openxmlformats.org/officeDocument/2006/relationships/slide" Target="/ppt/slides/slide3.xml" Id="Rb50c4a9cdd364ddf" /><Relationship Type="http://schemas.openxmlformats.org/officeDocument/2006/relationships/slide" Target="/ppt/slides/slide4.xml" Id="Rf833b5df1c2d4f6f" /><Relationship Type="http://schemas.openxmlformats.org/officeDocument/2006/relationships/slide" Target="/ppt/slides/slide5.xml" Id="R46c3163cf40d40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6bdb70226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bc3bc488947e2" /><Relationship Type="http://schemas.openxmlformats.org/officeDocument/2006/relationships/theme" Target="/ppt/slideMasters/theme/theme1.xml" Id="Rc59828b6923943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ebc3bc488947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5ba4f8d184c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8462aa6b64f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e894cc95c46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a1b086c6e49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ab6212c854d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postmottak@fin.dep.no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www.regjeringen.no/fin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