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b549312e604e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906aea7efe64a00"/>
  </p:sldMasterIdLst>
  <p:sldIdLst>
    <p:sldId xmlns:r="http://schemas.openxmlformats.org/officeDocument/2006/relationships" id="256" r:id="R8a4ce7d204244535"/>
    <p:sldId xmlns:r="http://schemas.openxmlformats.org/officeDocument/2006/relationships" id="257" r:id="R06c5e51b070e4c31"/>
    <p:sldId xmlns:r="http://schemas.openxmlformats.org/officeDocument/2006/relationships" id="258" r:id="R95a029264d4b4591"/>
    <p:sldId xmlns:r="http://schemas.openxmlformats.org/officeDocument/2006/relationships" id="259" r:id="R87215ae73f50444d"/>
    <p:sldId xmlns:r="http://schemas.openxmlformats.org/officeDocument/2006/relationships" id="260" r:id="Re97090bfd2454e89"/>
    <p:sldId xmlns:r="http://schemas.openxmlformats.org/officeDocument/2006/relationships" id="261" r:id="R5b11cc799e5441b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06aea7efe64a00" /><Relationship Type="http://schemas.openxmlformats.org/officeDocument/2006/relationships/slide" Target="/ppt/slides/slide1.xml" Id="R8a4ce7d204244535" /><Relationship Type="http://schemas.openxmlformats.org/officeDocument/2006/relationships/slide" Target="/ppt/slides/slide2.xml" Id="R06c5e51b070e4c31" /><Relationship Type="http://schemas.openxmlformats.org/officeDocument/2006/relationships/slide" Target="/ppt/slides/slide3.xml" Id="R95a029264d4b4591" /><Relationship Type="http://schemas.openxmlformats.org/officeDocument/2006/relationships/slide" Target="/ppt/slides/slide4.xml" Id="R87215ae73f50444d" /><Relationship Type="http://schemas.openxmlformats.org/officeDocument/2006/relationships/slide" Target="/ppt/slides/slide5.xml" Id="Re97090bfd2454e89" /><Relationship Type="http://schemas.openxmlformats.org/officeDocument/2006/relationships/slide" Target="/ppt/slides/slide6.xml" Id="R5b11cc799e5441b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ef9721af4249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37fad49a8c45fb" /><Relationship Type="http://schemas.openxmlformats.org/officeDocument/2006/relationships/theme" Target="/ppt/slideMasters/theme/theme1.xml" Id="R288fc074be2c45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37fad49a8c45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2345457f8749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69ef25b6d143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55f28b3194ef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df1f9a159943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af5d4d96e14b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b8407f05844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FINANSDEPARTEMENTET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Akersgata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90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postmottak@fin.dep.no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www.regjeringen.no/fin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972 417 807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FINANSDEPARTEMENTET</a:t>
            </a:r>
          </a:p>
        </p:txBody>
      </p:sp>
    </p:spTree>
  </p:cSld>
  <p:clrMapOvr>
    <a:masterClrMapping xmlns:a="http://schemas.openxmlformats.org/drawingml/2006/main"/>
  </p:clrMapOvr>
</p:sld>
</file>