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5aadfbd4a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b74340d134116"/>
  </p:sldMasterIdLst>
  <p:sldIdLst>
    <p:sldId xmlns:r="http://schemas.openxmlformats.org/officeDocument/2006/relationships" id="256" r:id="R70948d3e8a9249f7"/>
    <p:sldId xmlns:r="http://schemas.openxmlformats.org/officeDocument/2006/relationships" id="257" r:id="Rb2b94f33fc5e45bf"/>
    <p:sldId xmlns:r="http://schemas.openxmlformats.org/officeDocument/2006/relationships" id="258" r:id="R501a1296574241e4"/>
    <p:sldId xmlns:r="http://schemas.openxmlformats.org/officeDocument/2006/relationships" id="259" r:id="Rab0f829edd71476c"/>
    <p:sldId xmlns:r="http://schemas.openxmlformats.org/officeDocument/2006/relationships" id="260" r:id="R4fed4434b7bf4870"/>
    <p:sldId xmlns:r="http://schemas.openxmlformats.org/officeDocument/2006/relationships" id="261" r:id="R7dae4f7d760c4e62"/>
    <p:sldId xmlns:r="http://schemas.openxmlformats.org/officeDocument/2006/relationships" id="262" r:id="Rdf7bf270751b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b74340d134116" /><Relationship Type="http://schemas.openxmlformats.org/officeDocument/2006/relationships/slide" Target="/ppt/slides/slide1.xml" Id="R70948d3e8a9249f7" /><Relationship Type="http://schemas.openxmlformats.org/officeDocument/2006/relationships/slide" Target="/ppt/slides/slide2.xml" Id="Rb2b94f33fc5e45bf" /><Relationship Type="http://schemas.openxmlformats.org/officeDocument/2006/relationships/slide" Target="/ppt/slides/slide3.xml" Id="R501a1296574241e4" /><Relationship Type="http://schemas.openxmlformats.org/officeDocument/2006/relationships/slide" Target="/ppt/slides/slide4.xml" Id="Rab0f829edd71476c" /><Relationship Type="http://schemas.openxmlformats.org/officeDocument/2006/relationships/slide" Target="/ppt/slides/slide5.xml" Id="R4fed4434b7bf4870" /><Relationship Type="http://schemas.openxmlformats.org/officeDocument/2006/relationships/slide" Target="/ppt/slides/slide6.xml" Id="R7dae4f7d760c4e62" /><Relationship Type="http://schemas.openxmlformats.org/officeDocument/2006/relationships/slide" Target="/ppt/slides/slide7.xml" Id="Rdf7bf270751b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f8b67e98e45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cc8e001104dcc" /><Relationship Type="http://schemas.openxmlformats.org/officeDocument/2006/relationships/theme" Target="/ppt/slideMasters/theme/theme1.xml" Id="R8d35720210cd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cc8e00110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229ee681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63525e65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7aa9fc809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0474bee76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2669b87c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99a83566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65df0719b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