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c359afde2a4b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3fc4e07b544c5e"/>
  </p:sldMasterIdLst>
  <p:sldIdLst>
    <p:sldId xmlns:r="http://schemas.openxmlformats.org/officeDocument/2006/relationships" id="256" r:id="R2759cef08f3b4a11"/>
    <p:sldId xmlns:r="http://schemas.openxmlformats.org/officeDocument/2006/relationships" id="257" r:id="R28372e9508664fae"/>
    <p:sldId xmlns:r="http://schemas.openxmlformats.org/officeDocument/2006/relationships" id="258" r:id="R1c81210eac74467d"/>
    <p:sldId xmlns:r="http://schemas.openxmlformats.org/officeDocument/2006/relationships" id="259" r:id="R3a3adfbfe9b341c8"/>
    <p:sldId xmlns:r="http://schemas.openxmlformats.org/officeDocument/2006/relationships" id="260" r:id="Rcd6918a205784b9e"/>
    <p:sldId xmlns:r="http://schemas.openxmlformats.org/officeDocument/2006/relationships" id="261" r:id="Rfef653f2e3114a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3fc4e07b544c5e" /><Relationship Type="http://schemas.openxmlformats.org/officeDocument/2006/relationships/slide" Target="/ppt/slides/slide1.xml" Id="R2759cef08f3b4a11" /><Relationship Type="http://schemas.openxmlformats.org/officeDocument/2006/relationships/slide" Target="/ppt/slides/slide2.xml" Id="R28372e9508664fae" /><Relationship Type="http://schemas.openxmlformats.org/officeDocument/2006/relationships/slide" Target="/ppt/slides/slide3.xml" Id="R1c81210eac74467d" /><Relationship Type="http://schemas.openxmlformats.org/officeDocument/2006/relationships/slide" Target="/ppt/slides/slide4.xml" Id="R3a3adfbfe9b341c8" /><Relationship Type="http://schemas.openxmlformats.org/officeDocument/2006/relationships/slide" Target="/ppt/slides/slide5.xml" Id="Rcd6918a205784b9e" /><Relationship Type="http://schemas.openxmlformats.org/officeDocument/2006/relationships/slide" Target="/ppt/slides/slide6.xml" Id="Rfef653f2e3114a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13b7a771904a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2b845b9f74c9b" /><Relationship Type="http://schemas.openxmlformats.org/officeDocument/2006/relationships/theme" Target="/ppt/slideMasters/theme/theme1.xml" Id="R6a809334bdfd49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62b845b9f74c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a074a840f4f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370299a5644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e08d6295c4f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92ce80e1c4b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229e6416340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7d4378a9848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REVIGO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972 415 790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