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9db533930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c8fc2b8f84cd1"/>
  </p:sldMasterIdLst>
  <p:sldIdLst>
    <p:sldId xmlns:r="http://schemas.openxmlformats.org/officeDocument/2006/relationships" id="256" r:id="Re06c6d4acd2c4bc7"/>
    <p:sldId xmlns:r="http://schemas.openxmlformats.org/officeDocument/2006/relationships" id="257" r:id="R65fcd6a9d76d47c4"/>
    <p:sldId xmlns:r="http://schemas.openxmlformats.org/officeDocument/2006/relationships" id="258" r:id="R39b75360604e4a25"/>
    <p:sldId xmlns:r="http://schemas.openxmlformats.org/officeDocument/2006/relationships" id="259" r:id="Rd513ad3e2d8e424b"/>
    <p:sldId xmlns:r="http://schemas.openxmlformats.org/officeDocument/2006/relationships" id="260" r:id="R7fd71ba8bfab4416"/>
    <p:sldId xmlns:r="http://schemas.openxmlformats.org/officeDocument/2006/relationships" id="261" r:id="R981714e7045a4bd8"/>
    <p:sldId xmlns:r="http://schemas.openxmlformats.org/officeDocument/2006/relationships" id="262" r:id="Rd1e8f175ad83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c8fc2b8f84cd1" /><Relationship Type="http://schemas.openxmlformats.org/officeDocument/2006/relationships/slide" Target="/ppt/slides/slide1.xml" Id="Re06c6d4acd2c4bc7" /><Relationship Type="http://schemas.openxmlformats.org/officeDocument/2006/relationships/slide" Target="/ppt/slides/slide2.xml" Id="R65fcd6a9d76d47c4" /><Relationship Type="http://schemas.openxmlformats.org/officeDocument/2006/relationships/slide" Target="/ppt/slides/slide3.xml" Id="R39b75360604e4a25" /><Relationship Type="http://schemas.openxmlformats.org/officeDocument/2006/relationships/slide" Target="/ppt/slides/slide4.xml" Id="Rd513ad3e2d8e424b" /><Relationship Type="http://schemas.openxmlformats.org/officeDocument/2006/relationships/slide" Target="/ppt/slides/slide5.xml" Id="R7fd71ba8bfab4416" /><Relationship Type="http://schemas.openxmlformats.org/officeDocument/2006/relationships/slide" Target="/ppt/slides/slide6.xml" Id="R981714e7045a4bd8" /><Relationship Type="http://schemas.openxmlformats.org/officeDocument/2006/relationships/slide" Target="/ppt/slides/slide7.xml" Id="Rd1e8f175ad83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40f146406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04663514f45ba" /><Relationship Type="http://schemas.openxmlformats.org/officeDocument/2006/relationships/theme" Target="/ppt/slideMasters/theme/theme1.xml" Id="Rbdd74c9b10df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04663514f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5aa196503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8b68432e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ed48008fc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a471a3db4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c42e4771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871873d9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496ec6d2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