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96bdb831f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b3f4ee3dc465a"/>
  </p:sldMasterIdLst>
  <p:sldIdLst>
    <p:sldId xmlns:r="http://schemas.openxmlformats.org/officeDocument/2006/relationships" id="256" r:id="R23c6ea400fc6459d"/>
    <p:sldId xmlns:r="http://schemas.openxmlformats.org/officeDocument/2006/relationships" id="257" r:id="R53f26b76b3284dee"/>
    <p:sldId xmlns:r="http://schemas.openxmlformats.org/officeDocument/2006/relationships" id="258" r:id="Rd0f719f6db4b4312"/>
    <p:sldId xmlns:r="http://schemas.openxmlformats.org/officeDocument/2006/relationships" id="259" r:id="R6b4e3dae1d4e4df1"/>
    <p:sldId xmlns:r="http://schemas.openxmlformats.org/officeDocument/2006/relationships" id="260" r:id="R67c63682353040a4"/>
    <p:sldId xmlns:r="http://schemas.openxmlformats.org/officeDocument/2006/relationships" id="261" r:id="R81fc462657cb40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b3f4ee3dc465a" /><Relationship Type="http://schemas.openxmlformats.org/officeDocument/2006/relationships/slide" Target="/ppt/slides/slide1.xml" Id="R23c6ea400fc6459d" /><Relationship Type="http://schemas.openxmlformats.org/officeDocument/2006/relationships/slide" Target="/ppt/slides/slide2.xml" Id="R53f26b76b3284dee" /><Relationship Type="http://schemas.openxmlformats.org/officeDocument/2006/relationships/slide" Target="/ppt/slides/slide3.xml" Id="Rd0f719f6db4b4312" /><Relationship Type="http://schemas.openxmlformats.org/officeDocument/2006/relationships/slide" Target="/ppt/slides/slide4.xml" Id="R6b4e3dae1d4e4df1" /><Relationship Type="http://schemas.openxmlformats.org/officeDocument/2006/relationships/slide" Target="/ppt/slides/slide5.xml" Id="R67c63682353040a4" /><Relationship Type="http://schemas.openxmlformats.org/officeDocument/2006/relationships/slide" Target="/ppt/slides/slide6.xml" Id="R81fc462657cb40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ea77f5e70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2bbe5c414156" /><Relationship Type="http://schemas.openxmlformats.org/officeDocument/2006/relationships/theme" Target="/ppt/slideMasters/theme/theme1.xml" Id="R5fe346bcb987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42bbe5c4141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e079bd192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283f6514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fb30e487d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cbb1389aa4b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8996fd940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e1d42149b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