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61ff5fa32f4d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a971395bba418e"/>
  </p:sldMasterIdLst>
  <p:sldIdLst>
    <p:sldId xmlns:r="http://schemas.openxmlformats.org/officeDocument/2006/relationships" id="256" r:id="Rff6093aca1684a55"/>
    <p:sldId xmlns:r="http://schemas.openxmlformats.org/officeDocument/2006/relationships" id="257" r:id="Rde03398661e64bec"/>
    <p:sldId xmlns:r="http://schemas.openxmlformats.org/officeDocument/2006/relationships" id="258" r:id="Re25d66dd3ef249d2"/>
    <p:sldId xmlns:r="http://schemas.openxmlformats.org/officeDocument/2006/relationships" id="259" r:id="Rf3934528e3b94e53"/>
    <p:sldId xmlns:r="http://schemas.openxmlformats.org/officeDocument/2006/relationships" id="260" r:id="Re4062dd2327c4e33"/>
    <p:sldId xmlns:r="http://schemas.openxmlformats.org/officeDocument/2006/relationships" id="261" r:id="R9c5f8b9246b84a88"/>
    <p:sldId xmlns:r="http://schemas.openxmlformats.org/officeDocument/2006/relationships" id="262" r:id="R4574141a5f264c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a971395bba418e" /><Relationship Type="http://schemas.openxmlformats.org/officeDocument/2006/relationships/slide" Target="/ppt/slides/slide1.xml" Id="Rff6093aca1684a55" /><Relationship Type="http://schemas.openxmlformats.org/officeDocument/2006/relationships/slide" Target="/ppt/slides/slide2.xml" Id="Rde03398661e64bec" /><Relationship Type="http://schemas.openxmlformats.org/officeDocument/2006/relationships/slide" Target="/ppt/slides/slide3.xml" Id="Re25d66dd3ef249d2" /><Relationship Type="http://schemas.openxmlformats.org/officeDocument/2006/relationships/slide" Target="/ppt/slides/slide4.xml" Id="Rf3934528e3b94e53" /><Relationship Type="http://schemas.openxmlformats.org/officeDocument/2006/relationships/slide" Target="/ppt/slides/slide5.xml" Id="Re4062dd2327c4e33" /><Relationship Type="http://schemas.openxmlformats.org/officeDocument/2006/relationships/slide" Target="/ppt/slides/slide6.xml" Id="R9c5f8b9246b84a88" /><Relationship Type="http://schemas.openxmlformats.org/officeDocument/2006/relationships/slide" Target="/ppt/slides/slide7.xml" Id="R4574141a5f264c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26daea152f49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fd274509c43f0" /><Relationship Type="http://schemas.openxmlformats.org/officeDocument/2006/relationships/theme" Target="/ppt/slideMasters/theme/theme1.xml" Id="R482e84edbdf743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ffd274509c43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f6fe3cce549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68be84feb40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92c82e06740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a9638c59b47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50d92b06045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ee1de5c5440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e5eb7b7e949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HUSEVÅG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HUSEVÅG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HUSEVÅG RØR AS ble etablert [år] og holder til i Måløy.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HUSEVÅG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HUSEVÅG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HUSEVÅG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27 164 088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4 763 631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3 881 939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13 302 589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19 158 043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HUSEVÅG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HUSEVÅG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HUSEVÅG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Gate 1 131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6700 Måløy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57851044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972 412 686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HUSEVÅG RØR AS</a:t>
            </a:r>
          </a:p>
        </p:txBody>
      </p:sp>
    </p:spTree>
  </p:cSld>
  <p:clrMapOvr>
    <a:masterClrMapping xmlns:a="http://schemas.openxmlformats.org/drawingml/2006/main"/>
  </p:clrMapOvr>
</p:sld>
</file>