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2d2b7dc0e40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75094aabf47a1"/>
  </p:sldMasterIdLst>
  <p:sldIdLst>
    <p:sldId xmlns:r="http://schemas.openxmlformats.org/officeDocument/2006/relationships" id="256" r:id="Ra206a7adad294e78"/>
    <p:sldId xmlns:r="http://schemas.openxmlformats.org/officeDocument/2006/relationships" id="257" r:id="R6b38d223d7c8403c"/>
    <p:sldId xmlns:r="http://schemas.openxmlformats.org/officeDocument/2006/relationships" id="258" r:id="Rc65818acd3bb4da7"/>
    <p:sldId xmlns:r="http://schemas.openxmlformats.org/officeDocument/2006/relationships" id="259" r:id="R0986352ce3bf4f9a"/>
    <p:sldId xmlns:r="http://schemas.openxmlformats.org/officeDocument/2006/relationships" id="260" r:id="R46e5d6d852f5496e"/>
    <p:sldId xmlns:r="http://schemas.openxmlformats.org/officeDocument/2006/relationships" id="261" r:id="R3099650c177244eb"/>
    <p:sldId xmlns:r="http://schemas.openxmlformats.org/officeDocument/2006/relationships" id="262" r:id="R370991d83a0f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75094aabf47a1" /><Relationship Type="http://schemas.openxmlformats.org/officeDocument/2006/relationships/slide" Target="/ppt/slides/slide1.xml" Id="Ra206a7adad294e78" /><Relationship Type="http://schemas.openxmlformats.org/officeDocument/2006/relationships/slide" Target="/ppt/slides/slide2.xml" Id="R6b38d223d7c8403c" /><Relationship Type="http://schemas.openxmlformats.org/officeDocument/2006/relationships/slide" Target="/ppt/slides/slide3.xml" Id="Rc65818acd3bb4da7" /><Relationship Type="http://schemas.openxmlformats.org/officeDocument/2006/relationships/slide" Target="/ppt/slides/slide4.xml" Id="R0986352ce3bf4f9a" /><Relationship Type="http://schemas.openxmlformats.org/officeDocument/2006/relationships/slide" Target="/ppt/slides/slide5.xml" Id="R46e5d6d852f5496e" /><Relationship Type="http://schemas.openxmlformats.org/officeDocument/2006/relationships/slide" Target="/ppt/slides/slide6.xml" Id="R3099650c177244eb" /><Relationship Type="http://schemas.openxmlformats.org/officeDocument/2006/relationships/slide" Target="/ppt/slides/slide7.xml" Id="R370991d83a0f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1e7f24a43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edccc08094c1f" /><Relationship Type="http://schemas.openxmlformats.org/officeDocument/2006/relationships/theme" Target="/ppt/slideMasters/theme/theme1.xml" Id="Rf4b0ae7c21f7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edccc0809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99ed73cb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bf5479324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f45dfd8d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0dc89be88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0450fd6f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fd64fd1eb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901754c75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