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040140ead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243b36b964244"/>
  </p:sldMasterIdLst>
  <p:sldIdLst>
    <p:sldId xmlns:r="http://schemas.openxmlformats.org/officeDocument/2006/relationships" id="256" r:id="R84d1ea394dcb48b2"/>
    <p:sldId xmlns:r="http://schemas.openxmlformats.org/officeDocument/2006/relationships" id="257" r:id="Rf2d74dac545d4cb7"/>
    <p:sldId xmlns:r="http://schemas.openxmlformats.org/officeDocument/2006/relationships" id="258" r:id="Rc86f7de4af7848d6"/>
    <p:sldId xmlns:r="http://schemas.openxmlformats.org/officeDocument/2006/relationships" id="259" r:id="R93e89101b74f4888"/>
    <p:sldId xmlns:r="http://schemas.openxmlformats.org/officeDocument/2006/relationships" id="260" r:id="R00a667f54e174654"/>
    <p:sldId xmlns:r="http://schemas.openxmlformats.org/officeDocument/2006/relationships" id="261" r:id="Rb2c8c6e59609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243b36b964244" /><Relationship Type="http://schemas.openxmlformats.org/officeDocument/2006/relationships/slide" Target="/ppt/slides/slide1.xml" Id="R84d1ea394dcb48b2" /><Relationship Type="http://schemas.openxmlformats.org/officeDocument/2006/relationships/slide" Target="/ppt/slides/slide2.xml" Id="Rf2d74dac545d4cb7" /><Relationship Type="http://schemas.openxmlformats.org/officeDocument/2006/relationships/slide" Target="/ppt/slides/slide3.xml" Id="Rc86f7de4af7848d6" /><Relationship Type="http://schemas.openxmlformats.org/officeDocument/2006/relationships/slide" Target="/ppt/slides/slide4.xml" Id="R93e89101b74f4888" /><Relationship Type="http://schemas.openxmlformats.org/officeDocument/2006/relationships/slide" Target="/ppt/slides/slide5.xml" Id="R00a667f54e174654" /><Relationship Type="http://schemas.openxmlformats.org/officeDocument/2006/relationships/slide" Target="/ppt/slides/slide6.xml" Id="Rb2c8c6e59609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d7bca46a0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42a90f954a2e" /><Relationship Type="http://schemas.openxmlformats.org/officeDocument/2006/relationships/theme" Target="/ppt/slideMasters/theme/theme1.xml" Id="R9682b03f0ce3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c42a90f95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2938a46b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cf8a8af8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6317fdfd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182c2705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df20fcfde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d8823a82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