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560ffe1ae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a222c7fca40a0"/>
  </p:sldMasterIdLst>
  <p:sldIdLst>
    <p:sldId xmlns:r="http://schemas.openxmlformats.org/officeDocument/2006/relationships" id="256" r:id="R11c7ddc6e2074a42"/>
    <p:sldId xmlns:r="http://schemas.openxmlformats.org/officeDocument/2006/relationships" id="257" r:id="R6164374548d94a42"/>
    <p:sldId xmlns:r="http://schemas.openxmlformats.org/officeDocument/2006/relationships" id="258" r:id="R2903c98fb8d34e13"/>
    <p:sldId xmlns:r="http://schemas.openxmlformats.org/officeDocument/2006/relationships" id="259" r:id="R1b059fa515894bba"/>
    <p:sldId xmlns:r="http://schemas.openxmlformats.org/officeDocument/2006/relationships" id="260" r:id="R75855f758cb8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a222c7fca40a0" /><Relationship Type="http://schemas.openxmlformats.org/officeDocument/2006/relationships/slide" Target="/ppt/slides/slide1.xml" Id="R11c7ddc6e2074a42" /><Relationship Type="http://schemas.openxmlformats.org/officeDocument/2006/relationships/slide" Target="/ppt/slides/slide2.xml" Id="R6164374548d94a42" /><Relationship Type="http://schemas.openxmlformats.org/officeDocument/2006/relationships/slide" Target="/ppt/slides/slide3.xml" Id="R2903c98fb8d34e13" /><Relationship Type="http://schemas.openxmlformats.org/officeDocument/2006/relationships/slide" Target="/ppt/slides/slide4.xml" Id="R1b059fa515894bba" /><Relationship Type="http://schemas.openxmlformats.org/officeDocument/2006/relationships/slide" Target="/ppt/slides/slide5.xml" Id="R75855f758cb8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9a1b8ec31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f46efa242449e" /><Relationship Type="http://schemas.openxmlformats.org/officeDocument/2006/relationships/theme" Target="/ppt/slideMasters/theme/theme1.xml" Id="R4a8850f1cd23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f46efa242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3d9998611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3abb27843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087b08675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bfb5114db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ab2d47faa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