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e71e563ac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fe189f7424469"/>
  </p:sldMasterIdLst>
  <p:sldIdLst>
    <p:sldId xmlns:r="http://schemas.openxmlformats.org/officeDocument/2006/relationships" id="256" r:id="R31c57b6dcba54940"/>
    <p:sldId xmlns:r="http://schemas.openxmlformats.org/officeDocument/2006/relationships" id="257" r:id="Rf43f7cbcf59e43d8"/>
    <p:sldId xmlns:r="http://schemas.openxmlformats.org/officeDocument/2006/relationships" id="258" r:id="Rad3fd2609a8f4c37"/>
    <p:sldId xmlns:r="http://schemas.openxmlformats.org/officeDocument/2006/relationships" id="259" r:id="Rca094a1b4e354151"/>
    <p:sldId xmlns:r="http://schemas.openxmlformats.org/officeDocument/2006/relationships" id="260" r:id="Ra6d589fd6a0c4e9f"/>
    <p:sldId xmlns:r="http://schemas.openxmlformats.org/officeDocument/2006/relationships" id="261" r:id="Rb55e2950841f4d59"/>
    <p:sldId xmlns:r="http://schemas.openxmlformats.org/officeDocument/2006/relationships" id="262" r:id="Rfcede6cbe9ba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fe189f7424469" /><Relationship Type="http://schemas.openxmlformats.org/officeDocument/2006/relationships/slide" Target="/ppt/slides/slide1.xml" Id="R31c57b6dcba54940" /><Relationship Type="http://schemas.openxmlformats.org/officeDocument/2006/relationships/slide" Target="/ppt/slides/slide2.xml" Id="Rf43f7cbcf59e43d8" /><Relationship Type="http://schemas.openxmlformats.org/officeDocument/2006/relationships/slide" Target="/ppt/slides/slide3.xml" Id="Rad3fd2609a8f4c37" /><Relationship Type="http://schemas.openxmlformats.org/officeDocument/2006/relationships/slide" Target="/ppt/slides/slide4.xml" Id="Rca094a1b4e354151" /><Relationship Type="http://schemas.openxmlformats.org/officeDocument/2006/relationships/slide" Target="/ppt/slides/slide5.xml" Id="Ra6d589fd6a0c4e9f" /><Relationship Type="http://schemas.openxmlformats.org/officeDocument/2006/relationships/slide" Target="/ppt/slides/slide6.xml" Id="Rb55e2950841f4d59" /><Relationship Type="http://schemas.openxmlformats.org/officeDocument/2006/relationships/slide" Target="/ppt/slides/slide7.xml" Id="Rfcede6cbe9ba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6d4832d1f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c16606d3476a" /><Relationship Type="http://schemas.openxmlformats.org/officeDocument/2006/relationships/theme" Target="/ppt/slideMasters/theme/theme1.xml" Id="R99f078dd8c03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ac16606d3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f65a6c23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2d1c93dc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a6de03c7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8ceb6fd4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adb44673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9d740de4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278028aa8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