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9fac9c438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56f98ce0241a2"/>
  </p:sldMasterIdLst>
  <p:sldIdLst>
    <p:sldId xmlns:r="http://schemas.openxmlformats.org/officeDocument/2006/relationships" id="256" r:id="R6580d06f1cff4597"/>
    <p:sldId xmlns:r="http://schemas.openxmlformats.org/officeDocument/2006/relationships" id="257" r:id="Rb3ae6841bd3843fe"/>
    <p:sldId xmlns:r="http://schemas.openxmlformats.org/officeDocument/2006/relationships" id="258" r:id="R2ec3fec2b9c14632"/>
    <p:sldId xmlns:r="http://schemas.openxmlformats.org/officeDocument/2006/relationships" id="259" r:id="R82432a2d5b4641ec"/>
    <p:sldId xmlns:r="http://schemas.openxmlformats.org/officeDocument/2006/relationships" id="260" r:id="R5235ffb529494e85"/>
    <p:sldId xmlns:r="http://schemas.openxmlformats.org/officeDocument/2006/relationships" id="261" r:id="R80007f3ebdd34b15"/>
    <p:sldId xmlns:r="http://schemas.openxmlformats.org/officeDocument/2006/relationships" id="262" r:id="Rbb772a8bf21d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56f98ce0241a2" /><Relationship Type="http://schemas.openxmlformats.org/officeDocument/2006/relationships/slide" Target="/ppt/slides/slide1.xml" Id="R6580d06f1cff4597" /><Relationship Type="http://schemas.openxmlformats.org/officeDocument/2006/relationships/slide" Target="/ppt/slides/slide2.xml" Id="Rb3ae6841bd3843fe" /><Relationship Type="http://schemas.openxmlformats.org/officeDocument/2006/relationships/slide" Target="/ppt/slides/slide3.xml" Id="R2ec3fec2b9c14632" /><Relationship Type="http://schemas.openxmlformats.org/officeDocument/2006/relationships/slide" Target="/ppt/slides/slide4.xml" Id="R82432a2d5b4641ec" /><Relationship Type="http://schemas.openxmlformats.org/officeDocument/2006/relationships/slide" Target="/ppt/slides/slide5.xml" Id="R5235ffb529494e85" /><Relationship Type="http://schemas.openxmlformats.org/officeDocument/2006/relationships/slide" Target="/ppt/slides/slide6.xml" Id="R80007f3ebdd34b15" /><Relationship Type="http://schemas.openxmlformats.org/officeDocument/2006/relationships/slide" Target="/ppt/slides/slide7.xml" Id="Rbb772a8bf21d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06252edb1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aa21b50154513" /><Relationship Type="http://schemas.openxmlformats.org/officeDocument/2006/relationships/theme" Target="/ppt/slideMasters/theme/theme1.xml" Id="R7d297ea65c96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0aa21b5015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1b66ec070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bc6a63c4e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5ae64d8fb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ed5e13787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d7f8da018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3ba9c72ef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95ae671c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RAGNE OLSEN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