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846e5bb4f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4ad67c2df74fc3"/>
  </p:sldMasterIdLst>
  <p:sldIdLst>
    <p:sldId xmlns:r="http://schemas.openxmlformats.org/officeDocument/2006/relationships" id="256" r:id="R86fa6ce41c2941c0"/>
    <p:sldId xmlns:r="http://schemas.openxmlformats.org/officeDocument/2006/relationships" id="257" r:id="R4cad120687944000"/>
    <p:sldId xmlns:r="http://schemas.openxmlformats.org/officeDocument/2006/relationships" id="258" r:id="Rce9701b44f344c7e"/>
    <p:sldId xmlns:r="http://schemas.openxmlformats.org/officeDocument/2006/relationships" id="259" r:id="Rc0e03fe298bf486b"/>
    <p:sldId xmlns:r="http://schemas.openxmlformats.org/officeDocument/2006/relationships" id="260" r:id="Rc3294528c7b5462a"/>
    <p:sldId xmlns:r="http://schemas.openxmlformats.org/officeDocument/2006/relationships" id="261" r:id="R65bbc05553a144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ad67c2df74fc3" /><Relationship Type="http://schemas.openxmlformats.org/officeDocument/2006/relationships/slide" Target="/ppt/slides/slide1.xml" Id="R86fa6ce41c2941c0" /><Relationship Type="http://schemas.openxmlformats.org/officeDocument/2006/relationships/slide" Target="/ppt/slides/slide2.xml" Id="R4cad120687944000" /><Relationship Type="http://schemas.openxmlformats.org/officeDocument/2006/relationships/slide" Target="/ppt/slides/slide3.xml" Id="Rce9701b44f344c7e" /><Relationship Type="http://schemas.openxmlformats.org/officeDocument/2006/relationships/slide" Target="/ppt/slides/slide4.xml" Id="Rc0e03fe298bf486b" /><Relationship Type="http://schemas.openxmlformats.org/officeDocument/2006/relationships/slide" Target="/ppt/slides/slide5.xml" Id="Rc3294528c7b5462a" /><Relationship Type="http://schemas.openxmlformats.org/officeDocument/2006/relationships/slide" Target="/ppt/slides/slide6.xml" Id="R65bbc05553a144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f1db4d4ab46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92a5102eb4bef" /><Relationship Type="http://schemas.openxmlformats.org/officeDocument/2006/relationships/theme" Target="/ppt/slideMasters/theme/theme1.xml" Id="Rd34d4e6c6453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92a5102eb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12a4107b640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86ee53ae1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eded50219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5cd796d034a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905c3753f40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cb3dd71d748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Slottsgate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33 26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971 644 907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AS</a:t>
            </a:r>
          </a:p>
        </p:txBody>
      </p:sp>
    </p:spTree>
  </p:cSld>
  <p:clrMapOvr>
    <a:masterClrMapping xmlns:a="http://schemas.openxmlformats.org/drawingml/2006/main"/>
  </p:clrMapOvr>
</p:sld>
</file>