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70079e70b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a130a2d214f91"/>
  </p:sldMasterIdLst>
  <p:sldIdLst>
    <p:sldId xmlns:r="http://schemas.openxmlformats.org/officeDocument/2006/relationships" id="256" r:id="Re415649f80a049a7"/>
    <p:sldId xmlns:r="http://schemas.openxmlformats.org/officeDocument/2006/relationships" id="257" r:id="Rdae9f21745f54609"/>
    <p:sldId xmlns:r="http://schemas.openxmlformats.org/officeDocument/2006/relationships" id="258" r:id="R62847b447da148c9"/>
    <p:sldId xmlns:r="http://schemas.openxmlformats.org/officeDocument/2006/relationships" id="259" r:id="R2629cb820b49480b"/>
    <p:sldId xmlns:r="http://schemas.openxmlformats.org/officeDocument/2006/relationships" id="260" r:id="R6b90de5a7f47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a130a2d214f91" /><Relationship Type="http://schemas.openxmlformats.org/officeDocument/2006/relationships/slide" Target="/ppt/slides/slide1.xml" Id="Re415649f80a049a7" /><Relationship Type="http://schemas.openxmlformats.org/officeDocument/2006/relationships/slide" Target="/ppt/slides/slide2.xml" Id="Rdae9f21745f54609" /><Relationship Type="http://schemas.openxmlformats.org/officeDocument/2006/relationships/slide" Target="/ppt/slides/slide3.xml" Id="R62847b447da148c9" /><Relationship Type="http://schemas.openxmlformats.org/officeDocument/2006/relationships/slide" Target="/ppt/slides/slide4.xml" Id="R2629cb820b49480b" /><Relationship Type="http://schemas.openxmlformats.org/officeDocument/2006/relationships/slide" Target="/ppt/slides/slide5.xml" Id="R6b90de5a7f47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b050c371a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58979c5b4726" /><Relationship Type="http://schemas.openxmlformats.org/officeDocument/2006/relationships/theme" Target="/ppt/slideMasters/theme/theme1.xml" Id="Rc755f95fb134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958979c5b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7b18149f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ef9c68b6c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34b84395a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47862eff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9eb63f92f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PLUSS MARKEDSVERDI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PLUSS MARKEDSVERDI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PLUSS MARKEDSVERDI</a:t>
            </a:r>
          </a:p>
        </p:txBody>
      </p:sp>
    </p:spTree>
  </p:cSld>
  <p:clrMapOvr>
    <a:masterClrMapping xmlns:a="http://schemas.openxmlformats.org/drawingml/2006/main"/>
  </p:clrMapOvr>
</p:sld>
</file>