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8722b1f4fb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1eaa10af1b4f51"/>
  </p:sldMasterIdLst>
  <p:sldIdLst>
    <p:sldId xmlns:r="http://schemas.openxmlformats.org/officeDocument/2006/relationships" id="256" r:id="Rbdf9eeeffbc443e6"/>
    <p:sldId xmlns:r="http://schemas.openxmlformats.org/officeDocument/2006/relationships" id="257" r:id="R617d14b8691d4d68"/>
    <p:sldId xmlns:r="http://schemas.openxmlformats.org/officeDocument/2006/relationships" id="258" r:id="R6347d8a53af34e0a"/>
    <p:sldId xmlns:r="http://schemas.openxmlformats.org/officeDocument/2006/relationships" id="259" r:id="Rddb2e9336c644072"/>
    <p:sldId xmlns:r="http://schemas.openxmlformats.org/officeDocument/2006/relationships" id="260" r:id="R1e7b44b6acd84f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1eaa10af1b4f51" /><Relationship Type="http://schemas.openxmlformats.org/officeDocument/2006/relationships/slide" Target="/ppt/slides/slide1.xml" Id="Rbdf9eeeffbc443e6" /><Relationship Type="http://schemas.openxmlformats.org/officeDocument/2006/relationships/slide" Target="/ppt/slides/slide2.xml" Id="R617d14b8691d4d68" /><Relationship Type="http://schemas.openxmlformats.org/officeDocument/2006/relationships/slide" Target="/ppt/slides/slide3.xml" Id="R6347d8a53af34e0a" /><Relationship Type="http://schemas.openxmlformats.org/officeDocument/2006/relationships/slide" Target="/ppt/slides/slide4.xml" Id="Rddb2e9336c644072" /><Relationship Type="http://schemas.openxmlformats.org/officeDocument/2006/relationships/slide" Target="/ppt/slides/slide5.xml" Id="R1e7b44b6acd84f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d9ecd3a8945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ac38f71eb04b46" /><Relationship Type="http://schemas.openxmlformats.org/officeDocument/2006/relationships/theme" Target="/ppt/slideMasters/theme/theme1.xml" Id="R631fd5f95d9f4a9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ac38f71eb04b4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6b9d926e9d4cc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8efd3d14c4c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b528713944c4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1b4e157b143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5901316eb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SOAP STRØMMEN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SOAP STRØMMEN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971 587 113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SOAP STRØMMEN AS</a:t>
            </a:r>
          </a:p>
        </p:txBody>
      </p:sp>
    </p:spTree>
  </p:cSld>
  <p:clrMapOvr>
    <a:masterClrMapping xmlns:a="http://schemas.openxmlformats.org/drawingml/2006/main"/>
  </p:clrMapOvr>
</p:sld>
</file>