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4586e785240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a42d4769447dd"/>
  </p:sldMasterIdLst>
  <p:sldIdLst>
    <p:sldId xmlns:r="http://schemas.openxmlformats.org/officeDocument/2006/relationships" id="256" r:id="Rae4d05841c0d4fa7"/>
    <p:sldId xmlns:r="http://schemas.openxmlformats.org/officeDocument/2006/relationships" id="257" r:id="R62baf280a7974e71"/>
    <p:sldId xmlns:r="http://schemas.openxmlformats.org/officeDocument/2006/relationships" id="258" r:id="Rbf49ce4132c24356"/>
    <p:sldId xmlns:r="http://schemas.openxmlformats.org/officeDocument/2006/relationships" id="259" r:id="R6c307debb2414c4b"/>
    <p:sldId xmlns:r="http://schemas.openxmlformats.org/officeDocument/2006/relationships" id="260" r:id="R78c04ea70cc34115"/>
    <p:sldId xmlns:r="http://schemas.openxmlformats.org/officeDocument/2006/relationships" id="261" r:id="R9fbbca8eb03a48b8"/>
    <p:sldId xmlns:r="http://schemas.openxmlformats.org/officeDocument/2006/relationships" id="262" r:id="R75b348030e4045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a42d4769447dd" /><Relationship Type="http://schemas.openxmlformats.org/officeDocument/2006/relationships/slide" Target="/ppt/slides/slide1.xml" Id="Rae4d05841c0d4fa7" /><Relationship Type="http://schemas.openxmlformats.org/officeDocument/2006/relationships/slide" Target="/ppt/slides/slide2.xml" Id="R62baf280a7974e71" /><Relationship Type="http://schemas.openxmlformats.org/officeDocument/2006/relationships/slide" Target="/ppt/slides/slide3.xml" Id="Rbf49ce4132c24356" /><Relationship Type="http://schemas.openxmlformats.org/officeDocument/2006/relationships/slide" Target="/ppt/slides/slide4.xml" Id="R6c307debb2414c4b" /><Relationship Type="http://schemas.openxmlformats.org/officeDocument/2006/relationships/slide" Target="/ppt/slides/slide5.xml" Id="R78c04ea70cc34115" /><Relationship Type="http://schemas.openxmlformats.org/officeDocument/2006/relationships/slide" Target="/ppt/slides/slide6.xml" Id="R9fbbca8eb03a48b8" /><Relationship Type="http://schemas.openxmlformats.org/officeDocument/2006/relationships/slide" Target="/ppt/slides/slide7.xml" Id="R75b348030e4045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42af3180846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6c1cf19eb469f" /><Relationship Type="http://schemas.openxmlformats.org/officeDocument/2006/relationships/theme" Target="/ppt/slideMasters/theme/theme1.xml" Id="Rb622041a5ffd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6c1cf19eb46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84c4994d3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10eb93bfa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1c47bb5de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31708c69240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d90acf20c4f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af212170d4d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ea10c552f45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NESØYRA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NESØYRA EIENDOM AS ble etablert [år] og holder til i Saudasjøen.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938 624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ARILD LJUNG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Nesøyra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4208 Saudasjøen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15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971 585 064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