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039cb2fd514a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1e56baa62b4327"/>
  </p:sldMasterIdLst>
  <p:sldIdLst>
    <p:sldId xmlns:r="http://schemas.openxmlformats.org/officeDocument/2006/relationships" id="256" r:id="R56dcf916716041da"/>
    <p:sldId xmlns:r="http://schemas.openxmlformats.org/officeDocument/2006/relationships" id="257" r:id="R0a15a9caa2444db4"/>
    <p:sldId xmlns:r="http://schemas.openxmlformats.org/officeDocument/2006/relationships" id="258" r:id="Ra7c5a9c88187411f"/>
    <p:sldId xmlns:r="http://schemas.openxmlformats.org/officeDocument/2006/relationships" id="259" r:id="Rd2a244904f324e13"/>
    <p:sldId xmlns:r="http://schemas.openxmlformats.org/officeDocument/2006/relationships" id="260" r:id="R256ca4357cb54b9b"/>
    <p:sldId xmlns:r="http://schemas.openxmlformats.org/officeDocument/2006/relationships" id="261" r:id="R694d06f227354c0c"/>
    <p:sldId xmlns:r="http://schemas.openxmlformats.org/officeDocument/2006/relationships" id="262" r:id="R1fdaef082a30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e56baa62b4327" /><Relationship Type="http://schemas.openxmlformats.org/officeDocument/2006/relationships/slide" Target="/ppt/slides/slide1.xml" Id="R56dcf916716041da" /><Relationship Type="http://schemas.openxmlformats.org/officeDocument/2006/relationships/slide" Target="/ppt/slides/slide2.xml" Id="R0a15a9caa2444db4" /><Relationship Type="http://schemas.openxmlformats.org/officeDocument/2006/relationships/slide" Target="/ppt/slides/slide3.xml" Id="Ra7c5a9c88187411f" /><Relationship Type="http://schemas.openxmlformats.org/officeDocument/2006/relationships/slide" Target="/ppt/slides/slide4.xml" Id="Rd2a244904f324e13" /><Relationship Type="http://schemas.openxmlformats.org/officeDocument/2006/relationships/slide" Target="/ppt/slides/slide5.xml" Id="R256ca4357cb54b9b" /><Relationship Type="http://schemas.openxmlformats.org/officeDocument/2006/relationships/slide" Target="/ppt/slides/slide6.xml" Id="R694d06f227354c0c" /><Relationship Type="http://schemas.openxmlformats.org/officeDocument/2006/relationships/slide" Target="/ppt/slides/slide7.xml" Id="R1fdaef082a30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c62eba87c46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395e9fe064dd7" /><Relationship Type="http://schemas.openxmlformats.org/officeDocument/2006/relationships/theme" Target="/ppt/slideMasters/theme/theme1.xml" Id="R37693bc12147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395e9fe064d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de171fa9747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a1208d35449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8357021e4d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c71c6575545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aa3f8266d46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01301b67749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f197ac30845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FORETAKSKONSULENTER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FORETAKSKONSULENTER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5 102 901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2 905 572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168 829 914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221 233 720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434 113 849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ECKHOFF DOLVA  –  92,3 %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ECKHOFF  –  5,1 %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ECKHOFF  –  2,6 %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 B, Myrens verksted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19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971 583 525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FORETAKSKONSULENTER AS</a:t>
            </a:r>
          </a:p>
        </p:txBody>
      </p:sp>
    </p:spTree>
  </p:cSld>
  <p:clrMapOvr>
    <a:masterClrMapping xmlns:a="http://schemas.openxmlformats.org/drawingml/2006/main"/>
  </p:clrMapOvr>
</p:sld>
</file>