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0c7628525c47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452584a0f64334"/>
  </p:sldMasterIdLst>
  <p:sldIdLst>
    <p:sldId xmlns:r="http://schemas.openxmlformats.org/officeDocument/2006/relationships" id="256" r:id="R85993b7300b94df8"/>
    <p:sldId xmlns:r="http://schemas.openxmlformats.org/officeDocument/2006/relationships" id="257" r:id="R0b7ca92409804a12"/>
    <p:sldId xmlns:r="http://schemas.openxmlformats.org/officeDocument/2006/relationships" id="258" r:id="R043551ac2bf841f7"/>
    <p:sldId xmlns:r="http://schemas.openxmlformats.org/officeDocument/2006/relationships" id="259" r:id="Rd89eeb2716204da9"/>
    <p:sldId xmlns:r="http://schemas.openxmlformats.org/officeDocument/2006/relationships" id="260" r:id="R00cbd6fa011c42a2"/>
    <p:sldId xmlns:r="http://schemas.openxmlformats.org/officeDocument/2006/relationships" id="261" r:id="R80f1ad36d71f440c"/>
    <p:sldId xmlns:r="http://schemas.openxmlformats.org/officeDocument/2006/relationships" id="262" r:id="Rfb6e50f8e0e343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452584a0f64334" /><Relationship Type="http://schemas.openxmlformats.org/officeDocument/2006/relationships/slide" Target="/ppt/slides/slide1.xml" Id="R85993b7300b94df8" /><Relationship Type="http://schemas.openxmlformats.org/officeDocument/2006/relationships/slide" Target="/ppt/slides/slide2.xml" Id="R0b7ca92409804a12" /><Relationship Type="http://schemas.openxmlformats.org/officeDocument/2006/relationships/slide" Target="/ppt/slides/slide3.xml" Id="R043551ac2bf841f7" /><Relationship Type="http://schemas.openxmlformats.org/officeDocument/2006/relationships/slide" Target="/ppt/slides/slide4.xml" Id="Rd89eeb2716204da9" /><Relationship Type="http://schemas.openxmlformats.org/officeDocument/2006/relationships/slide" Target="/ppt/slides/slide5.xml" Id="R00cbd6fa011c42a2" /><Relationship Type="http://schemas.openxmlformats.org/officeDocument/2006/relationships/slide" Target="/ppt/slides/slide6.xml" Id="R80f1ad36d71f440c" /><Relationship Type="http://schemas.openxmlformats.org/officeDocument/2006/relationships/slide" Target="/ppt/slides/slide7.xml" Id="Rfb6e50f8e0e343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1ce5140d0349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0f2a73b38b4559" /><Relationship Type="http://schemas.openxmlformats.org/officeDocument/2006/relationships/theme" Target="/ppt/slideMasters/theme/theme1.xml" Id="Rdf0f4d1dcf224e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0f2a73b38b45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2cd736bf0344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96f0054e5049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8612cbe98c44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85494438214a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6affcb7fe74b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0df095e5df4c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f507f4273c41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ODYSSY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ODYSSY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ODYSSY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ODYSSY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ODYSSY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ODYSSY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10 802 750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10 092 236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9 831 403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155 626 908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165 650 375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ODYSSY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BAUMANN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HALFDAN THOMAS BAUMANN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JULIE BAUMANN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JULIE BAUMANN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ODYSSY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971 583 460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ODYSSY AS</a:t>
            </a:r>
          </a:p>
        </p:txBody>
      </p:sp>
    </p:spTree>
  </p:cSld>
  <p:clrMapOvr>
    <a:masterClrMapping xmlns:a="http://schemas.openxmlformats.org/drawingml/2006/main"/>
  </p:clrMapOvr>
</p:sld>
</file>