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ae9eab469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68211c6b34ae1"/>
  </p:sldMasterIdLst>
  <p:sldIdLst>
    <p:sldId xmlns:r="http://schemas.openxmlformats.org/officeDocument/2006/relationships" id="256" r:id="R0226fd4f1f3842cb"/>
    <p:sldId xmlns:r="http://schemas.openxmlformats.org/officeDocument/2006/relationships" id="257" r:id="Reae636e7d2da4923"/>
    <p:sldId xmlns:r="http://schemas.openxmlformats.org/officeDocument/2006/relationships" id="258" r:id="Rbbe83ed07b8a4ee5"/>
    <p:sldId xmlns:r="http://schemas.openxmlformats.org/officeDocument/2006/relationships" id="259" r:id="R8ce0485b92cf4c47"/>
    <p:sldId xmlns:r="http://schemas.openxmlformats.org/officeDocument/2006/relationships" id="260" r:id="R24f3beb06dda4e3e"/>
    <p:sldId xmlns:r="http://schemas.openxmlformats.org/officeDocument/2006/relationships" id="261" r:id="Re7e275fa4e1d4840"/>
    <p:sldId xmlns:r="http://schemas.openxmlformats.org/officeDocument/2006/relationships" id="262" r:id="Re7297dd41600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68211c6b34ae1" /><Relationship Type="http://schemas.openxmlformats.org/officeDocument/2006/relationships/slide" Target="/ppt/slides/slide1.xml" Id="R0226fd4f1f3842cb" /><Relationship Type="http://schemas.openxmlformats.org/officeDocument/2006/relationships/slide" Target="/ppt/slides/slide2.xml" Id="Reae636e7d2da4923" /><Relationship Type="http://schemas.openxmlformats.org/officeDocument/2006/relationships/slide" Target="/ppt/slides/slide3.xml" Id="Rbbe83ed07b8a4ee5" /><Relationship Type="http://schemas.openxmlformats.org/officeDocument/2006/relationships/slide" Target="/ppt/slides/slide4.xml" Id="R8ce0485b92cf4c47" /><Relationship Type="http://schemas.openxmlformats.org/officeDocument/2006/relationships/slide" Target="/ppt/slides/slide5.xml" Id="R24f3beb06dda4e3e" /><Relationship Type="http://schemas.openxmlformats.org/officeDocument/2006/relationships/slide" Target="/ppt/slides/slide6.xml" Id="Re7e275fa4e1d4840" /><Relationship Type="http://schemas.openxmlformats.org/officeDocument/2006/relationships/slide" Target="/ppt/slides/slide7.xml" Id="Re7297dd41600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b4ba102bc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d0ab337d4252" /><Relationship Type="http://schemas.openxmlformats.org/officeDocument/2006/relationships/theme" Target="/ppt/slideMasters/theme/theme1.xml" Id="R9078de3d286c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6d0ab337d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fb82645b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ff89c422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4665fff4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127f0c53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654e38c4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1d22ed32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f51adc37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MOKASTET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200 098 571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201 301 441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ROAR 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MAY-BRITT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Færders 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