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ae9f29d26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2e2ca9edc4dd3"/>
  </p:sldMasterIdLst>
  <p:sldIdLst>
    <p:sldId xmlns:r="http://schemas.openxmlformats.org/officeDocument/2006/relationships" id="256" r:id="R396ff3c3f3ab4242"/>
    <p:sldId xmlns:r="http://schemas.openxmlformats.org/officeDocument/2006/relationships" id="257" r:id="R73e6443181954b19"/>
    <p:sldId xmlns:r="http://schemas.openxmlformats.org/officeDocument/2006/relationships" id="258" r:id="R71fac871b78e4ed9"/>
    <p:sldId xmlns:r="http://schemas.openxmlformats.org/officeDocument/2006/relationships" id="259" r:id="R699bf8d73ca44ff7"/>
    <p:sldId xmlns:r="http://schemas.openxmlformats.org/officeDocument/2006/relationships" id="260" r:id="R011bcd762b344c2f"/>
    <p:sldId xmlns:r="http://schemas.openxmlformats.org/officeDocument/2006/relationships" id="261" r:id="R4a56bb790c4b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2e2ca9edc4dd3" /><Relationship Type="http://schemas.openxmlformats.org/officeDocument/2006/relationships/slide" Target="/ppt/slides/slide1.xml" Id="R396ff3c3f3ab4242" /><Relationship Type="http://schemas.openxmlformats.org/officeDocument/2006/relationships/slide" Target="/ppt/slides/slide2.xml" Id="R73e6443181954b19" /><Relationship Type="http://schemas.openxmlformats.org/officeDocument/2006/relationships/slide" Target="/ppt/slides/slide3.xml" Id="R71fac871b78e4ed9" /><Relationship Type="http://schemas.openxmlformats.org/officeDocument/2006/relationships/slide" Target="/ppt/slides/slide4.xml" Id="R699bf8d73ca44ff7" /><Relationship Type="http://schemas.openxmlformats.org/officeDocument/2006/relationships/slide" Target="/ppt/slides/slide5.xml" Id="R011bcd762b344c2f" /><Relationship Type="http://schemas.openxmlformats.org/officeDocument/2006/relationships/slide" Target="/ppt/slides/slide6.xml" Id="R4a56bb790c4b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3d5ca68fb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3456ff0d428b" /><Relationship Type="http://schemas.openxmlformats.org/officeDocument/2006/relationships/theme" Target="/ppt/slideMasters/theme/theme1.xml" Id="R84884f4747f0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e3456ff0d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c94305f1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55ec2074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45cce0549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0b5efb59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c87b9392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3963a63c6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MOKASTET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Færders 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