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8e7134129244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fe67da4ee648aa"/>
  </p:sldMasterIdLst>
  <p:sldIdLst>
    <p:sldId xmlns:r="http://schemas.openxmlformats.org/officeDocument/2006/relationships" id="256" r:id="R6c91ee94cb314f7e"/>
    <p:sldId xmlns:r="http://schemas.openxmlformats.org/officeDocument/2006/relationships" id="257" r:id="Rf80d2e6022224c80"/>
    <p:sldId xmlns:r="http://schemas.openxmlformats.org/officeDocument/2006/relationships" id="258" r:id="R126800d7d4ac4230"/>
    <p:sldId xmlns:r="http://schemas.openxmlformats.org/officeDocument/2006/relationships" id="259" r:id="Red5bef3927994585"/>
    <p:sldId xmlns:r="http://schemas.openxmlformats.org/officeDocument/2006/relationships" id="260" r:id="Rf2681d96501e4758"/>
    <p:sldId xmlns:r="http://schemas.openxmlformats.org/officeDocument/2006/relationships" id="261" r:id="R9fcca4adb4df41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e67da4ee648aa" /><Relationship Type="http://schemas.openxmlformats.org/officeDocument/2006/relationships/slide" Target="/ppt/slides/slide1.xml" Id="R6c91ee94cb314f7e" /><Relationship Type="http://schemas.openxmlformats.org/officeDocument/2006/relationships/slide" Target="/ppt/slides/slide2.xml" Id="Rf80d2e6022224c80" /><Relationship Type="http://schemas.openxmlformats.org/officeDocument/2006/relationships/slide" Target="/ppt/slides/slide3.xml" Id="R126800d7d4ac4230" /><Relationship Type="http://schemas.openxmlformats.org/officeDocument/2006/relationships/slide" Target="/ppt/slides/slide4.xml" Id="Red5bef3927994585" /><Relationship Type="http://schemas.openxmlformats.org/officeDocument/2006/relationships/slide" Target="/ppt/slides/slide5.xml" Id="Rf2681d96501e4758" /><Relationship Type="http://schemas.openxmlformats.org/officeDocument/2006/relationships/slide" Target="/ppt/slides/slide6.xml" Id="R9fcca4adb4df41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5b84dab25948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c970e7e3b456e" /><Relationship Type="http://schemas.openxmlformats.org/officeDocument/2006/relationships/theme" Target="/ppt/slideMasters/theme/theme1.xml" Id="R04912771385e4b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3c970e7e3b45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eda42ac7149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010d3181d47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35f463f4340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0b89cc10349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19f2d2df046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8a450be7747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DRONNING MAUDS MINNE HØGSKOLE FOR BARNEHAGELÆRERUTDANNING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MINNE HØGSKOLE FOR BARNEHAGELÆRERUTDANNING STI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205 071 305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−3 755 717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−132 267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74 607 425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152 250 361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Thrond Nergaards veg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80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post@dmmh.no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971 574 747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