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25c3bfdeb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c8f042d0af4afc"/>
  </p:sldMasterIdLst>
  <p:sldIdLst>
    <p:sldId xmlns:r="http://schemas.openxmlformats.org/officeDocument/2006/relationships" id="256" r:id="R0f29a4ebf3ff4fd2"/>
    <p:sldId xmlns:r="http://schemas.openxmlformats.org/officeDocument/2006/relationships" id="257" r:id="R155b31a3bf0f40ed"/>
    <p:sldId xmlns:r="http://schemas.openxmlformats.org/officeDocument/2006/relationships" id="258" r:id="R80aa468f01864bfe"/>
    <p:sldId xmlns:r="http://schemas.openxmlformats.org/officeDocument/2006/relationships" id="259" r:id="Rde53e9b83fec4f1d"/>
    <p:sldId xmlns:r="http://schemas.openxmlformats.org/officeDocument/2006/relationships" id="260" r:id="R1d2799f64099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8f042d0af4afc" /><Relationship Type="http://schemas.openxmlformats.org/officeDocument/2006/relationships/slide" Target="/ppt/slides/slide1.xml" Id="R0f29a4ebf3ff4fd2" /><Relationship Type="http://schemas.openxmlformats.org/officeDocument/2006/relationships/slide" Target="/ppt/slides/slide2.xml" Id="R155b31a3bf0f40ed" /><Relationship Type="http://schemas.openxmlformats.org/officeDocument/2006/relationships/slide" Target="/ppt/slides/slide3.xml" Id="R80aa468f01864bfe" /><Relationship Type="http://schemas.openxmlformats.org/officeDocument/2006/relationships/slide" Target="/ppt/slides/slide4.xml" Id="Rde53e9b83fec4f1d" /><Relationship Type="http://schemas.openxmlformats.org/officeDocument/2006/relationships/slide" Target="/ppt/slides/slide5.xml" Id="R1d2799f64099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4903aaed8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ae96a7a834ee1" /><Relationship Type="http://schemas.openxmlformats.org/officeDocument/2006/relationships/theme" Target="/ppt/slideMasters/theme/theme1.xml" Id="Rc086d994513d40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ae96a7a83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96612cc3b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4a4891f60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66d887ff9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cd19779c948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cb9d23156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PERSONELLSERVICE TRØNDELAG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PERSONELLSERVICE TRØNDELAG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54 21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post@personellservice.no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