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06f7a54ad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4d9532f4c4c70"/>
  </p:sldMasterIdLst>
  <p:sldIdLst>
    <p:sldId xmlns:r="http://schemas.openxmlformats.org/officeDocument/2006/relationships" id="256" r:id="R76981e1e647b4191"/>
    <p:sldId xmlns:r="http://schemas.openxmlformats.org/officeDocument/2006/relationships" id="257" r:id="R286417083b5842d6"/>
    <p:sldId xmlns:r="http://schemas.openxmlformats.org/officeDocument/2006/relationships" id="258" r:id="Rd4963d06dec14266"/>
    <p:sldId xmlns:r="http://schemas.openxmlformats.org/officeDocument/2006/relationships" id="259" r:id="R9198e151de1f44fa"/>
    <p:sldId xmlns:r="http://schemas.openxmlformats.org/officeDocument/2006/relationships" id="260" r:id="R1f787c9e20ad4303"/>
    <p:sldId xmlns:r="http://schemas.openxmlformats.org/officeDocument/2006/relationships" id="261" r:id="Rc284b416aa37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4d9532f4c4c70" /><Relationship Type="http://schemas.openxmlformats.org/officeDocument/2006/relationships/slide" Target="/ppt/slides/slide1.xml" Id="R76981e1e647b4191" /><Relationship Type="http://schemas.openxmlformats.org/officeDocument/2006/relationships/slide" Target="/ppt/slides/slide2.xml" Id="R286417083b5842d6" /><Relationship Type="http://schemas.openxmlformats.org/officeDocument/2006/relationships/slide" Target="/ppt/slides/slide3.xml" Id="Rd4963d06dec14266" /><Relationship Type="http://schemas.openxmlformats.org/officeDocument/2006/relationships/slide" Target="/ppt/slides/slide4.xml" Id="R9198e151de1f44fa" /><Relationship Type="http://schemas.openxmlformats.org/officeDocument/2006/relationships/slide" Target="/ppt/slides/slide5.xml" Id="R1f787c9e20ad4303" /><Relationship Type="http://schemas.openxmlformats.org/officeDocument/2006/relationships/slide" Target="/ppt/slides/slide6.xml" Id="Rc284b416aa37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d3090d2b5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b14be2a44a7c" /><Relationship Type="http://schemas.openxmlformats.org/officeDocument/2006/relationships/theme" Target="/ppt/slideMasters/theme/theme1.xml" Id="R28a3168b6ea3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4b14be2a4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84ee39d5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0e52d414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3f5a7e743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ca767331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504726169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e9f3b00a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24 509 971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27 838 535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