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78dc695115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75486c21bc4a2a"/>
  </p:sldMasterIdLst>
  <p:sldIdLst>
    <p:sldId xmlns:r="http://schemas.openxmlformats.org/officeDocument/2006/relationships" id="256" r:id="Rc6ca7d26e399434d"/>
    <p:sldId xmlns:r="http://schemas.openxmlformats.org/officeDocument/2006/relationships" id="257" r:id="Rff07c98fa41b466f"/>
    <p:sldId xmlns:r="http://schemas.openxmlformats.org/officeDocument/2006/relationships" id="258" r:id="R6db564ab22994d1e"/>
    <p:sldId xmlns:r="http://schemas.openxmlformats.org/officeDocument/2006/relationships" id="259" r:id="Rc420914dbebb46e9"/>
    <p:sldId xmlns:r="http://schemas.openxmlformats.org/officeDocument/2006/relationships" id="260" r:id="R66f86266f84c4bb3"/>
    <p:sldId xmlns:r="http://schemas.openxmlformats.org/officeDocument/2006/relationships" id="261" r:id="R9012bc0eff60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5486c21bc4a2a" /><Relationship Type="http://schemas.openxmlformats.org/officeDocument/2006/relationships/slide" Target="/ppt/slides/slide1.xml" Id="Rc6ca7d26e399434d" /><Relationship Type="http://schemas.openxmlformats.org/officeDocument/2006/relationships/slide" Target="/ppt/slides/slide2.xml" Id="Rff07c98fa41b466f" /><Relationship Type="http://schemas.openxmlformats.org/officeDocument/2006/relationships/slide" Target="/ppt/slides/slide3.xml" Id="R6db564ab22994d1e" /><Relationship Type="http://schemas.openxmlformats.org/officeDocument/2006/relationships/slide" Target="/ppt/slides/slide4.xml" Id="Rc420914dbebb46e9" /><Relationship Type="http://schemas.openxmlformats.org/officeDocument/2006/relationships/slide" Target="/ppt/slides/slide5.xml" Id="R66f86266f84c4bb3" /><Relationship Type="http://schemas.openxmlformats.org/officeDocument/2006/relationships/slide" Target="/ppt/slides/slide6.xml" Id="R9012bc0eff60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96808ff53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bcbaa201d4e12" /><Relationship Type="http://schemas.openxmlformats.org/officeDocument/2006/relationships/theme" Target="/ppt/slideMasters/theme/theme1.xml" Id="Rd149d94dae34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bcbaa201d4e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d75185edb42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2acf46e75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8ad1f284a45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2034db704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d667cf51642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60b7379f6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AASLAND GÅRDSELSKAPET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3919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jacob.aasland@aasland.no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971 548 436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