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48c2614f5349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fea25856394650"/>
  </p:sldMasterIdLst>
  <p:sldIdLst>
    <p:sldId xmlns:r="http://schemas.openxmlformats.org/officeDocument/2006/relationships" id="256" r:id="R97289caa8c7a4a9d"/>
    <p:sldId xmlns:r="http://schemas.openxmlformats.org/officeDocument/2006/relationships" id="257" r:id="R0a42fce3fa3d44c3"/>
    <p:sldId xmlns:r="http://schemas.openxmlformats.org/officeDocument/2006/relationships" id="258" r:id="Raf830fd6ac4e4259"/>
    <p:sldId xmlns:r="http://schemas.openxmlformats.org/officeDocument/2006/relationships" id="259" r:id="R84a218d424a646d8"/>
    <p:sldId xmlns:r="http://schemas.openxmlformats.org/officeDocument/2006/relationships" id="260" r:id="R05763aeb440543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ea25856394650" /><Relationship Type="http://schemas.openxmlformats.org/officeDocument/2006/relationships/slide" Target="/ppt/slides/slide1.xml" Id="R97289caa8c7a4a9d" /><Relationship Type="http://schemas.openxmlformats.org/officeDocument/2006/relationships/slide" Target="/ppt/slides/slide2.xml" Id="R0a42fce3fa3d44c3" /><Relationship Type="http://schemas.openxmlformats.org/officeDocument/2006/relationships/slide" Target="/ppt/slides/slide3.xml" Id="Raf830fd6ac4e4259" /><Relationship Type="http://schemas.openxmlformats.org/officeDocument/2006/relationships/slide" Target="/ppt/slides/slide4.xml" Id="R84a218d424a646d8" /><Relationship Type="http://schemas.openxmlformats.org/officeDocument/2006/relationships/slide" Target="/ppt/slides/slide5.xml" Id="R05763aeb440543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00288e86e47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7718896b04a1b" /><Relationship Type="http://schemas.openxmlformats.org/officeDocument/2006/relationships/theme" Target="/ppt/slideMasters/theme/theme1.xml" Id="R3c42b1c4a1f14c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37718896b04a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de8f6ebc941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994f1f541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b8487648b4f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b7c34ecdc4b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67f67935a44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HORDALAND REVISJONSDISTRIKT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HORDALAND REVISJONSDISTRIKT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Miltzows 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971 543 124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