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16fac4ae5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f3607091b475a"/>
  </p:sldMasterIdLst>
  <p:sldIdLst>
    <p:sldId xmlns:r="http://schemas.openxmlformats.org/officeDocument/2006/relationships" id="256" r:id="R4ff66b0ae19b4b43"/>
    <p:sldId xmlns:r="http://schemas.openxmlformats.org/officeDocument/2006/relationships" id="257" r:id="R83fbcb7799274ad1"/>
    <p:sldId xmlns:r="http://schemas.openxmlformats.org/officeDocument/2006/relationships" id="258" r:id="Ra7186d4fe20542e8"/>
    <p:sldId xmlns:r="http://schemas.openxmlformats.org/officeDocument/2006/relationships" id="259" r:id="R3f2ae3d5d469431f"/>
    <p:sldId xmlns:r="http://schemas.openxmlformats.org/officeDocument/2006/relationships" id="260" r:id="Rd2f5685e74be4f08"/>
    <p:sldId xmlns:r="http://schemas.openxmlformats.org/officeDocument/2006/relationships" id="261" r:id="Raf60942956b9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f3607091b475a" /><Relationship Type="http://schemas.openxmlformats.org/officeDocument/2006/relationships/slide" Target="/ppt/slides/slide1.xml" Id="R4ff66b0ae19b4b43" /><Relationship Type="http://schemas.openxmlformats.org/officeDocument/2006/relationships/slide" Target="/ppt/slides/slide2.xml" Id="R83fbcb7799274ad1" /><Relationship Type="http://schemas.openxmlformats.org/officeDocument/2006/relationships/slide" Target="/ppt/slides/slide3.xml" Id="Ra7186d4fe20542e8" /><Relationship Type="http://schemas.openxmlformats.org/officeDocument/2006/relationships/slide" Target="/ppt/slides/slide4.xml" Id="R3f2ae3d5d469431f" /><Relationship Type="http://schemas.openxmlformats.org/officeDocument/2006/relationships/slide" Target="/ppt/slides/slide5.xml" Id="Rd2f5685e74be4f08" /><Relationship Type="http://schemas.openxmlformats.org/officeDocument/2006/relationships/slide" Target="/ppt/slides/slide6.xml" Id="Raf60942956b9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155c2984a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5b9593b924ea5" /><Relationship Type="http://schemas.openxmlformats.org/officeDocument/2006/relationships/theme" Target="/ppt/slideMasters/theme/theme1.xml" Id="Rb4455a97ba1a44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5b9593b92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cb07fb3f8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518d5ec50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78c8ee85b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ad48cf2d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424fb29d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25760fb8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DIAKONHJEMMET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DIAKONHJEMMET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4 661 593 842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139 103 063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133 747 067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1 294 319 309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4 408 515 822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Halvorsens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45 17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