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89fef3c82b49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b00b869edc4524"/>
  </p:sldMasterIdLst>
  <p:sldIdLst>
    <p:sldId xmlns:r="http://schemas.openxmlformats.org/officeDocument/2006/relationships" id="256" r:id="R7623a34ab885460e"/>
    <p:sldId xmlns:r="http://schemas.openxmlformats.org/officeDocument/2006/relationships" id="257" r:id="R45e5b53b3d104a64"/>
    <p:sldId xmlns:r="http://schemas.openxmlformats.org/officeDocument/2006/relationships" id="258" r:id="R33772cf1cadd4768"/>
    <p:sldId xmlns:r="http://schemas.openxmlformats.org/officeDocument/2006/relationships" id="259" r:id="R1aa714dbf09b4faf"/>
    <p:sldId xmlns:r="http://schemas.openxmlformats.org/officeDocument/2006/relationships" id="260" r:id="R138dd378901a4448"/>
    <p:sldId xmlns:r="http://schemas.openxmlformats.org/officeDocument/2006/relationships" id="261" r:id="R63a9f72e2c8f4d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b00b869edc4524" /><Relationship Type="http://schemas.openxmlformats.org/officeDocument/2006/relationships/slide" Target="/ppt/slides/slide1.xml" Id="R7623a34ab885460e" /><Relationship Type="http://schemas.openxmlformats.org/officeDocument/2006/relationships/slide" Target="/ppt/slides/slide2.xml" Id="R45e5b53b3d104a64" /><Relationship Type="http://schemas.openxmlformats.org/officeDocument/2006/relationships/slide" Target="/ppt/slides/slide3.xml" Id="R33772cf1cadd4768" /><Relationship Type="http://schemas.openxmlformats.org/officeDocument/2006/relationships/slide" Target="/ppt/slides/slide4.xml" Id="R1aa714dbf09b4faf" /><Relationship Type="http://schemas.openxmlformats.org/officeDocument/2006/relationships/slide" Target="/ppt/slides/slide5.xml" Id="R138dd378901a4448" /><Relationship Type="http://schemas.openxmlformats.org/officeDocument/2006/relationships/slide" Target="/ppt/slides/slide6.xml" Id="R63a9f72e2c8f4d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ab69fd6f9741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a694944d4429e" /><Relationship Type="http://schemas.openxmlformats.org/officeDocument/2006/relationships/theme" Target="/ppt/slideMasters/theme/theme1.xml" Id="R040b0c04a3eb45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1a694944d442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4aaad0baf42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656a8e9fa4a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7fc80300d46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14d8fd06943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47a2c0c6949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98d399c1d43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FORBUNDET FOR LEDELSE OG TEKNIKK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FORBUNDET FOR LEDELSE OG TEKNIKK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Hammersborggata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10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postkasse@flt.no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971 526 556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