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836c09847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5e925263c43e1"/>
  </p:sldMasterIdLst>
  <p:sldIdLst>
    <p:sldId xmlns:r="http://schemas.openxmlformats.org/officeDocument/2006/relationships" id="256" r:id="Rb922f50e327b46e7"/>
    <p:sldId xmlns:r="http://schemas.openxmlformats.org/officeDocument/2006/relationships" id="257" r:id="R6310b6c1cb7d4b82"/>
    <p:sldId xmlns:r="http://schemas.openxmlformats.org/officeDocument/2006/relationships" id="258" r:id="R8deb158b70674279"/>
    <p:sldId xmlns:r="http://schemas.openxmlformats.org/officeDocument/2006/relationships" id="259" r:id="Rbaba6a089ee240f0"/>
    <p:sldId xmlns:r="http://schemas.openxmlformats.org/officeDocument/2006/relationships" id="260" r:id="R33b04216231f4894"/>
    <p:sldId xmlns:r="http://schemas.openxmlformats.org/officeDocument/2006/relationships" id="261" r:id="R8d6e1b94d121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5e925263c43e1" /><Relationship Type="http://schemas.openxmlformats.org/officeDocument/2006/relationships/slide" Target="/ppt/slides/slide1.xml" Id="Rb922f50e327b46e7" /><Relationship Type="http://schemas.openxmlformats.org/officeDocument/2006/relationships/slide" Target="/ppt/slides/slide2.xml" Id="R6310b6c1cb7d4b82" /><Relationship Type="http://schemas.openxmlformats.org/officeDocument/2006/relationships/slide" Target="/ppt/slides/slide3.xml" Id="R8deb158b70674279" /><Relationship Type="http://schemas.openxmlformats.org/officeDocument/2006/relationships/slide" Target="/ppt/slides/slide4.xml" Id="Rbaba6a089ee240f0" /><Relationship Type="http://schemas.openxmlformats.org/officeDocument/2006/relationships/slide" Target="/ppt/slides/slide5.xml" Id="R33b04216231f4894" /><Relationship Type="http://schemas.openxmlformats.org/officeDocument/2006/relationships/slide" Target="/ppt/slides/slide6.xml" Id="R8d6e1b94d121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b5ac553d1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a655831594333" /><Relationship Type="http://schemas.openxmlformats.org/officeDocument/2006/relationships/theme" Target="/ppt/slideMasters/theme/theme1.xml" Id="R81ef6778ed58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a65583159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d91ea77fb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c9ef0f45e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7b2a3934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8f5447601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2c628973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caadf847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