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0d671e30c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aa9f341a547d4"/>
  </p:sldMasterIdLst>
  <p:sldIdLst>
    <p:sldId xmlns:r="http://schemas.openxmlformats.org/officeDocument/2006/relationships" id="256" r:id="Ra9d410cc46b644a2"/>
    <p:sldId xmlns:r="http://schemas.openxmlformats.org/officeDocument/2006/relationships" id="257" r:id="Rd3f3c2379ef641c2"/>
    <p:sldId xmlns:r="http://schemas.openxmlformats.org/officeDocument/2006/relationships" id="258" r:id="R5cc81f49bd134800"/>
    <p:sldId xmlns:r="http://schemas.openxmlformats.org/officeDocument/2006/relationships" id="259" r:id="R4185fd6998004735"/>
    <p:sldId xmlns:r="http://schemas.openxmlformats.org/officeDocument/2006/relationships" id="260" r:id="Rcda3a5572c7c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aa9f341a547d4" /><Relationship Type="http://schemas.openxmlformats.org/officeDocument/2006/relationships/slide" Target="/ppt/slides/slide1.xml" Id="Ra9d410cc46b644a2" /><Relationship Type="http://schemas.openxmlformats.org/officeDocument/2006/relationships/slide" Target="/ppt/slides/slide2.xml" Id="Rd3f3c2379ef641c2" /><Relationship Type="http://schemas.openxmlformats.org/officeDocument/2006/relationships/slide" Target="/ppt/slides/slide3.xml" Id="R5cc81f49bd134800" /><Relationship Type="http://schemas.openxmlformats.org/officeDocument/2006/relationships/slide" Target="/ppt/slides/slide4.xml" Id="R4185fd6998004735" /><Relationship Type="http://schemas.openxmlformats.org/officeDocument/2006/relationships/slide" Target="/ppt/slides/slide5.xml" Id="Rcda3a5572c7c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27ffe2f4c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a27f732844cda" /><Relationship Type="http://schemas.openxmlformats.org/officeDocument/2006/relationships/theme" Target="/ppt/slideMasters/theme/theme1.xml" Id="R37b8b9956387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a27f73284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cb8b0e0c4d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f58accf7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768b5be29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a8e17e146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93d3b26c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