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bad452344947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6fd61066c4443b"/>
  </p:sldMasterIdLst>
  <p:sldIdLst>
    <p:sldId xmlns:r="http://schemas.openxmlformats.org/officeDocument/2006/relationships" id="256" r:id="R07c2e080b7b14249"/>
    <p:sldId xmlns:r="http://schemas.openxmlformats.org/officeDocument/2006/relationships" id="257" r:id="R233eda533c984b9b"/>
    <p:sldId xmlns:r="http://schemas.openxmlformats.org/officeDocument/2006/relationships" id="258" r:id="Re7604038187c4b90"/>
    <p:sldId xmlns:r="http://schemas.openxmlformats.org/officeDocument/2006/relationships" id="259" r:id="R6049ae59cae44b67"/>
    <p:sldId xmlns:r="http://schemas.openxmlformats.org/officeDocument/2006/relationships" id="260" r:id="R1796964259d34876"/>
    <p:sldId xmlns:r="http://schemas.openxmlformats.org/officeDocument/2006/relationships" id="261" r:id="R44fae0b877c44d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6fd61066c4443b" /><Relationship Type="http://schemas.openxmlformats.org/officeDocument/2006/relationships/slide" Target="/ppt/slides/slide1.xml" Id="R07c2e080b7b14249" /><Relationship Type="http://schemas.openxmlformats.org/officeDocument/2006/relationships/slide" Target="/ppt/slides/slide2.xml" Id="R233eda533c984b9b" /><Relationship Type="http://schemas.openxmlformats.org/officeDocument/2006/relationships/slide" Target="/ppt/slides/slide3.xml" Id="Re7604038187c4b90" /><Relationship Type="http://schemas.openxmlformats.org/officeDocument/2006/relationships/slide" Target="/ppt/slides/slide4.xml" Id="R6049ae59cae44b67" /><Relationship Type="http://schemas.openxmlformats.org/officeDocument/2006/relationships/slide" Target="/ppt/slides/slide5.xml" Id="R1796964259d34876" /><Relationship Type="http://schemas.openxmlformats.org/officeDocument/2006/relationships/slide" Target="/ppt/slides/slide6.xml" Id="R44fae0b877c44d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9a655dcb1d40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d165c1ff246b7" /><Relationship Type="http://schemas.openxmlformats.org/officeDocument/2006/relationships/theme" Target="/ppt/slideMasters/theme/theme1.xml" Id="R864fd127755f42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3d165c1ff246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5324b09f74b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c015fd81d4a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fe05dadc44e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248cc10bd41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3ab19f7a347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f71bb1e2040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STORTINGET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0026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31 30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stortinget.postmottak@stortinget.no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www.stortinget.no/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971 524 960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